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419" r:id="rId3"/>
    <p:sldId id="420" r:id="rId4"/>
    <p:sldId id="425" r:id="rId5"/>
    <p:sldId id="418" r:id="rId6"/>
    <p:sldId id="426" r:id="rId7"/>
    <p:sldId id="370" r:id="rId8"/>
    <p:sldId id="424" r:id="rId9"/>
    <p:sldId id="423" r:id="rId10"/>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8" autoAdjust="0"/>
    <p:restoredTop sz="85660" autoAdjust="0"/>
  </p:normalViewPr>
  <p:slideViewPr>
    <p:cSldViewPr snapToGrid="0">
      <p:cViewPr varScale="1">
        <p:scale>
          <a:sx n="83" d="100"/>
          <a:sy n="83" d="100"/>
        </p:scale>
        <p:origin x="63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rawing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05D8F0-18CB-421B-BFA2-BD9C52408499}"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04339D0B-0037-4309-B2F4-AB6290CE78E2}">
      <dgm:prSet/>
      <dgm:spPr/>
      <dgm:t>
        <a:bodyPr/>
        <a:lstStyle/>
        <a:p>
          <a:r>
            <a:rPr lang="zh-TW"/>
            <a:t>行為特質 </a:t>
          </a:r>
          <a:r>
            <a:rPr lang="en-HK"/>
            <a:t>(behaviour)</a:t>
          </a:r>
          <a:endParaRPr lang="en-US"/>
        </a:p>
      </dgm:t>
    </dgm:pt>
    <dgm:pt modelId="{D6415BBE-675B-4E5F-8F84-2EA2DA4D4A74}" type="parTrans" cxnId="{E0C13FD5-E5A3-40E8-83BD-165E255FABED}">
      <dgm:prSet/>
      <dgm:spPr/>
      <dgm:t>
        <a:bodyPr/>
        <a:lstStyle/>
        <a:p>
          <a:endParaRPr lang="en-US"/>
        </a:p>
      </dgm:t>
    </dgm:pt>
    <dgm:pt modelId="{14B5DF36-BEA9-4A82-B986-ACF3C88AF42D}" type="sibTrans" cxnId="{E0C13FD5-E5A3-40E8-83BD-165E255FABED}">
      <dgm:prSet/>
      <dgm:spPr/>
      <dgm:t>
        <a:bodyPr/>
        <a:lstStyle/>
        <a:p>
          <a:endParaRPr lang="en-US"/>
        </a:p>
      </dgm:t>
    </dgm:pt>
    <dgm:pt modelId="{22DA0D8E-852F-42C9-A347-D8FB524AFCB3}">
      <dgm:prSet/>
      <dgm:spPr/>
      <dgm:t>
        <a:bodyPr/>
        <a:lstStyle/>
        <a:p>
          <a:r>
            <a:rPr lang="zh-TW"/>
            <a:t>培養領導的環境 </a:t>
          </a:r>
          <a:r>
            <a:rPr lang="en-HK"/>
            <a:t>(environment)</a:t>
          </a:r>
          <a:endParaRPr lang="en-US"/>
        </a:p>
      </dgm:t>
    </dgm:pt>
    <dgm:pt modelId="{122EF216-2B16-40BE-BF61-672E26819DE2}" type="parTrans" cxnId="{385D251B-024B-49CF-95A5-F3D235BA3389}">
      <dgm:prSet/>
      <dgm:spPr/>
      <dgm:t>
        <a:bodyPr/>
        <a:lstStyle/>
        <a:p>
          <a:endParaRPr lang="en-US"/>
        </a:p>
      </dgm:t>
    </dgm:pt>
    <dgm:pt modelId="{FFF5E8AF-814C-4AF5-84B1-7A727BA7E0BA}" type="sibTrans" cxnId="{385D251B-024B-49CF-95A5-F3D235BA3389}">
      <dgm:prSet/>
      <dgm:spPr/>
      <dgm:t>
        <a:bodyPr/>
        <a:lstStyle/>
        <a:p>
          <a:endParaRPr lang="en-US"/>
        </a:p>
      </dgm:t>
    </dgm:pt>
    <dgm:pt modelId="{1C7479D9-C15B-4384-80EB-88F9EE6EDDBD}">
      <dgm:prSet/>
      <dgm:spPr/>
      <dgm:t>
        <a:bodyPr/>
        <a:lstStyle/>
        <a:p>
          <a:r>
            <a:rPr lang="zh-TW"/>
            <a:t>個人魅力 </a:t>
          </a:r>
          <a:r>
            <a:rPr lang="en-HK"/>
            <a:t>(charisma) </a:t>
          </a:r>
          <a:endParaRPr lang="en-US"/>
        </a:p>
      </dgm:t>
    </dgm:pt>
    <dgm:pt modelId="{9C9F8973-8996-4E91-8CB0-D2A9D44DACAB}" type="parTrans" cxnId="{674E0D79-347D-430C-A546-8E6F51E88B02}">
      <dgm:prSet/>
      <dgm:spPr/>
      <dgm:t>
        <a:bodyPr/>
        <a:lstStyle/>
        <a:p>
          <a:endParaRPr lang="en-US"/>
        </a:p>
      </dgm:t>
    </dgm:pt>
    <dgm:pt modelId="{32FA0B81-4C35-4B01-A152-95097A0C86DC}" type="sibTrans" cxnId="{674E0D79-347D-430C-A546-8E6F51E88B02}">
      <dgm:prSet/>
      <dgm:spPr/>
      <dgm:t>
        <a:bodyPr/>
        <a:lstStyle/>
        <a:p>
          <a:endParaRPr lang="en-US"/>
        </a:p>
      </dgm:t>
    </dgm:pt>
    <dgm:pt modelId="{6D898DEE-9050-4F41-8F17-AA748FF8E4DF}">
      <dgm:prSet/>
      <dgm:spPr/>
      <dgm:t>
        <a:bodyPr/>
        <a:lstStyle/>
        <a:p>
          <a:r>
            <a:rPr lang="zh-TW"/>
            <a:t>管理技巧 </a:t>
          </a:r>
          <a:r>
            <a:rPr lang="en-HK"/>
            <a:t>(management skills)</a:t>
          </a:r>
          <a:endParaRPr lang="en-US"/>
        </a:p>
      </dgm:t>
    </dgm:pt>
    <dgm:pt modelId="{27D11EA0-A08A-4E24-9EBB-56989FC1778E}" type="parTrans" cxnId="{BB6A1C3B-26A6-4B86-9046-F5BD20B79EE8}">
      <dgm:prSet/>
      <dgm:spPr/>
      <dgm:t>
        <a:bodyPr/>
        <a:lstStyle/>
        <a:p>
          <a:endParaRPr lang="en-US"/>
        </a:p>
      </dgm:t>
    </dgm:pt>
    <dgm:pt modelId="{180E4DB8-8E01-425D-AD83-43647B87E36D}" type="sibTrans" cxnId="{BB6A1C3B-26A6-4B86-9046-F5BD20B79EE8}">
      <dgm:prSet/>
      <dgm:spPr/>
      <dgm:t>
        <a:bodyPr/>
        <a:lstStyle/>
        <a:p>
          <a:endParaRPr lang="en-US"/>
        </a:p>
      </dgm:t>
    </dgm:pt>
    <dgm:pt modelId="{290FC343-C9CB-47E1-9C4E-4A530069EA0E}">
      <dgm:prSet/>
      <dgm:spPr/>
      <dgm:t>
        <a:bodyPr/>
        <a:lstStyle/>
        <a:p>
          <a:r>
            <a:rPr lang="zh-TW"/>
            <a:t>權力 </a:t>
          </a:r>
          <a:r>
            <a:rPr lang="en-HK"/>
            <a:t>(power and authority)</a:t>
          </a:r>
          <a:endParaRPr lang="en-US"/>
        </a:p>
      </dgm:t>
    </dgm:pt>
    <dgm:pt modelId="{92FB5283-5617-4883-8C56-115B5D22A647}" type="parTrans" cxnId="{46984FDC-AD2C-40A4-AC34-D94603E269E6}">
      <dgm:prSet/>
      <dgm:spPr/>
      <dgm:t>
        <a:bodyPr/>
        <a:lstStyle/>
        <a:p>
          <a:endParaRPr lang="en-US"/>
        </a:p>
      </dgm:t>
    </dgm:pt>
    <dgm:pt modelId="{459EE15C-2010-4651-A103-956787FE8693}" type="sibTrans" cxnId="{46984FDC-AD2C-40A4-AC34-D94603E269E6}">
      <dgm:prSet/>
      <dgm:spPr/>
      <dgm:t>
        <a:bodyPr/>
        <a:lstStyle/>
        <a:p>
          <a:endParaRPr lang="en-US"/>
        </a:p>
      </dgm:t>
    </dgm:pt>
    <dgm:pt modelId="{94F3C18A-6BE8-40B8-A63E-885ECF85AEBC}">
      <dgm:prSet/>
      <dgm:spPr/>
      <dgm:t>
        <a:bodyPr/>
        <a:lstStyle/>
        <a:p>
          <a:r>
            <a:rPr lang="zh-TW"/>
            <a:t>與追隨者的關係 </a:t>
          </a:r>
          <a:r>
            <a:rPr lang="en-HK"/>
            <a:t>(relationship with the subordinates)</a:t>
          </a:r>
          <a:endParaRPr lang="en-US"/>
        </a:p>
      </dgm:t>
    </dgm:pt>
    <dgm:pt modelId="{1FEA53BB-96BA-4232-B45C-9C846E952710}" type="parTrans" cxnId="{D59B4CD1-D19C-4F43-AB9A-87847FE338EA}">
      <dgm:prSet/>
      <dgm:spPr/>
      <dgm:t>
        <a:bodyPr/>
        <a:lstStyle/>
        <a:p>
          <a:endParaRPr lang="en-US"/>
        </a:p>
      </dgm:t>
    </dgm:pt>
    <dgm:pt modelId="{9C165B42-EACE-4757-A503-CC8080B1BDCC}" type="sibTrans" cxnId="{D59B4CD1-D19C-4F43-AB9A-87847FE338EA}">
      <dgm:prSet/>
      <dgm:spPr/>
      <dgm:t>
        <a:bodyPr/>
        <a:lstStyle/>
        <a:p>
          <a:endParaRPr lang="en-US"/>
        </a:p>
      </dgm:t>
    </dgm:pt>
    <dgm:pt modelId="{BB61C26A-43B2-4D57-A508-F077EBCFE542}" type="pres">
      <dgm:prSet presAssocID="{3605D8F0-18CB-421B-BFA2-BD9C52408499}" presName="linear" presStyleCnt="0">
        <dgm:presLayoutVars>
          <dgm:animLvl val="lvl"/>
          <dgm:resizeHandles val="exact"/>
        </dgm:presLayoutVars>
      </dgm:prSet>
      <dgm:spPr/>
    </dgm:pt>
    <dgm:pt modelId="{1F7407F6-E518-498D-8051-A45EC8C1EF65}" type="pres">
      <dgm:prSet presAssocID="{04339D0B-0037-4309-B2F4-AB6290CE78E2}" presName="parentText" presStyleLbl="node1" presStyleIdx="0" presStyleCnt="6">
        <dgm:presLayoutVars>
          <dgm:chMax val="0"/>
          <dgm:bulletEnabled val="1"/>
        </dgm:presLayoutVars>
      </dgm:prSet>
      <dgm:spPr/>
    </dgm:pt>
    <dgm:pt modelId="{CB7B43E8-29B4-4C83-9719-A637EFEECB65}" type="pres">
      <dgm:prSet presAssocID="{14B5DF36-BEA9-4A82-B986-ACF3C88AF42D}" presName="spacer" presStyleCnt="0"/>
      <dgm:spPr/>
    </dgm:pt>
    <dgm:pt modelId="{4E4E1E55-E32D-4666-819D-30FFE93F5A45}" type="pres">
      <dgm:prSet presAssocID="{22DA0D8E-852F-42C9-A347-D8FB524AFCB3}" presName="parentText" presStyleLbl="node1" presStyleIdx="1" presStyleCnt="6">
        <dgm:presLayoutVars>
          <dgm:chMax val="0"/>
          <dgm:bulletEnabled val="1"/>
        </dgm:presLayoutVars>
      </dgm:prSet>
      <dgm:spPr/>
    </dgm:pt>
    <dgm:pt modelId="{8568C0CC-B44E-451A-ABBE-BDD87ADCF0F1}" type="pres">
      <dgm:prSet presAssocID="{FFF5E8AF-814C-4AF5-84B1-7A727BA7E0BA}" presName="spacer" presStyleCnt="0"/>
      <dgm:spPr/>
    </dgm:pt>
    <dgm:pt modelId="{D852BE2E-5B7A-42B8-B8B6-C6F6344DDFED}" type="pres">
      <dgm:prSet presAssocID="{1C7479D9-C15B-4384-80EB-88F9EE6EDDBD}" presName="parentText" presStyleLbl="node1" presStyleIdx="2" presStyleCnt="6">
        <dgm:presLayoutVars>
          <dgm:chMax val="0"/>
          <dgm:bulletEnabled val="1"/>
        </dgm:presLayoutVars>
      </dgm:prSet>
      <dgm:spPr/>
    </dgm:pt>
    <dgm:pt modelId="{E778604A-1094-425A-81CD-4D666C7B869D}" type="pres">
      <dgm:prSet presAssocID="{32FA0B81-4C35-4B01-A152-95097A0C86DC}" presName="spacer" presStyleCnt="0"/>
      <dgm:spPr/>
    </dgm:pt>
    <dgm:pt modelId="{9F7C8230-2703-4B31-9429-AEE014FC772A}" type="pres">
      <dgm:prSet presAssocID="{6D898DEE-9050-4F41-8F17-AA748FF8E4DF}" presName="parentText" presStyleLbl="node1" presStyleIdx="3" presStyleCnt="6">
        <dgm:presLayoutVars>
          <dgm:chMax val="0"/>
          <dgm:bulletEnabled val="1"/>
        </dgm:presLayoutVars>
      </dgm:prSet>
      <dgm:spPr/>
    </dgm:pt>
    <dgm:pt modelId="{F01253DD-5F21-4F71-9958-61F2E0AF54C8}" type="pres">
      <dgm:prSet presAssocID="{180E4DB8-8E01-425D-AD83-43647B87E36D}" presName="spacer" presStyleCnt="0"/>
      <dgm:spPr/>
    </dgm:pt>
    <dgm:pt modelId="{20A10B2E-6D4B-4E74-9307-4860BCB89B73}" type="pres">
      <dgm:prSet presAssocID="{290FC343-C9CB-47E1-9C4E-4A530069EA0E}" presName="parentText" presStyleLbl="node1" presStyleIdx="4" presStyleCnt="6">
        <dgm:presLayoutVars>
          <dgm:chMax val="0"/>
          <dgm:bulletEnabled val="1"/>
        </dgm:presLayoutVars>
      </dgm:prSet>
      <dgm:spPr/>
    </dgm:pt>
    <dgm:pt modelId="{82FF1E8B-5663-4070-9C61-4E3904AD1E5E}" type="pres">
      <dgm:prSet presAssocID="{459EE15C-2010-4651-A103-956787FE8693}" presName="spacer" presStyleCnt="0"/>
      <dgm:spPr/>
    </dgm:pt>
    <dgm:pt modelId="{BE688335-3737-47E4-814B-6FB428A58F64}" type="pres">
      <dgm:prSet presAssocID="{94F3C18A-6BE8-40B8-A63E-885ECF85AEBC}" presName="parentText" presStyleLbl="node1" presStyleIdx="5" presStyleCnt="6">
        <dgm:presLayoutVars>
          <dgm:chMax val="0"/>
          <dgm:bulletEnabled val="1"/>
        </dgm:presLayoutVars>
      </dgm:prSet>
      <dgm:spPr/>
    </dgm:pt>
  </dgm:ptLst>
  <dgm:cxnLst>
    <dgm:cxn modelId="{09350C07-66F7-4BC2-B01A-581C0E88A324}" type="presOf" srcId="{94F3C18A-6BE8-40B8-A63E-885ECF85AEBC}" destId="{BE688335-3737-47E4-814B-6FB428A58F64}" srcOrd="0" destOrd="0" presId="urn:microsoft.com/office/officeart/2005/8/layout/vList2"/>
    <dgm:cxn modelId="{385D251B-024B-49CF-95A5-F3D235BA3389}" srcId="{3605D8F0-18CB-421B-BFA2-BD9C52408499}" destId="{22DA0D8E-852F-42C9-A347-D8FB524AFCB3}" srcOrd="1" destOrd="0" parTransId="{122EF216-2B16-40BE-BF61-672E26819DE2}" sibTransId="{FFF5E8AF-814C-4AF5-84B1-7A727BA7E0BA}"/>
    <dgm:cxn modelId="{0E1B6F23-277A-452B-891C-A87C098579CC}" type="presOf" srcId="{1C7479D9-C15B-4384-80EB-88F9EE6EDDBD}" destId="{D852BE2E-5B7A-42B8-B8B6-C6F6344DDFED}" srcOrd="0" destOrd="0" presId="urn:microsoft.com/office/officeart/2005/8/layout/vList2"/>
    <dgm:cxn modelId="{FDDBB62E-CE59-4BD3-878B-5FC7CE3C4F6F}" type="presOf" srcId="{290FC343-C9CB-47E1-9C4E-4A530069EA0E}" destId="{20A10B2E-6D4B-4E74-9307-4860BCB89B73}" srcOrd="0" destOrd="0" presId="urn:microsoft.com/office/officeart/2005/8/layout/vList2"/>
    <dgm:cxn modelId="{BB6A1C3B-26A6-4B86-9046-F5BD20B79EE8}" srcId="{3605D8F0-18CB-421B-BFA2-BD9C52408499}" destId="{6D898DEE-9050-4F41-8F17-AA748FF8E4DF}" srcOrd="3" destOrd="0" parTransId="{27D11EA0-A08A-4E24-9EBB-56989FC1778E}" sibTransId="{180E4DB8-8E01-425D-AD83-43647B87E36D}"/>
    <dgm:cxn modelId="{75401B65-6617-428B-B4DE-2550BFE35AF4}" type="presOf" srcId="{04339D0B-0037-4309-B2F4-AB6290CE78E2}" destId="{1F7407F6-E518-498D-8051-A45EC8C1EF65}" srcOrd="0" destOrd="0" presId="urn:microsoft.com/office/officeart/2005/8/layout/vList2"/>
    <dgm:cxn modelId="{4C593C68-D1AE-4427-AC1F-124F7EC864C2}" type="presOf" srcId="{22DA0D8E-852F-42C9-A347-D8FB524AFCB3}" destId="{4E4E1E55-E32D-4666-819D-30FFE93F5A45}" srcOrd="0" destOrd="0" presId="urn:microsoft.com/office/officeart/2005/8/layout/vList2"/>
    <dgm:cxn modelId="{C57D886B-F6B3-42E7-8B16-4564541D3798}" type="presOf" srcId="{3605D8F0-18CB-421B-BFA2-BD9C52408499}" destId="{BB61C26A-43B2-4D57-A508-F077EBCFE542}" srcOrd="0" destOrd="0" presId="urn:microsoft.com/office/officeart/2005/8/layout/vList2"/>
    <dgm:cxn modelId="{674E0D79-347D-430C-A546-8E6F51E88B02}" srcId="{3605D8F0-18CB-421B-BFA2-BD9C52408499}" destId="{1C7479D9-C15B-4384-80EB-88F9EE6EDDBD}" srcOrd="2" destOrd="0" parTransId="{9C9F8973-8996-4E91-8CB0-D2A9D44DACAB}" sibTransId="{32FA0B81-4C35-4B01-A152-95097A0C86DC}"/>
    <dgm:cxn modelId="{57EBE5CA-B44D-45DA-BC6F-E40654C13900}" type="presOf" srcId="{6D898DEE-9050-4F41-8F17-AA748FF8E4DF}" destId="{9F7C8230-2703-4B31-9429-AEE014FC772A}" srcOrd="0" destOrd="0" presId="urn:microsoft.com/office/officeart/2005/8/layout/vList2"/>
    <dgm:cxn modelId="{D59B4CD1-D19C-4F43-AB9A-87847FE338EA}" srcId="{3605D8F0-18CB-421B-BFA2-BD9C52408499}" destId="{94F3C18A-6BE8-40B8-A63E-885ECF85AEBC}" srcOrd="5" destOrd="0" parTransId="{1FEA53BB-96BA-4232-B45C-9C846E952710}" sibTransId="{9C165B42-EACE-4757-A503-CC8080B1BDCC}"/>
    <dgm:cxn modelId="{E0C13FD5-E5A3-40E8-83BD-165E255FABED}" srcId="{3605D8F0-18CB-421B-BFA2-BD9C52408499}" destId="{04339D0B-0037-4309-B2F4-AB6290CE78E2}" srcOrd="0" destOrd="0" parTransId="{D6415BBE-675B-4E5F-8F84-2EA2DA4D4A74}" sibTransId="{14B5DF36-BEA9-4A82-B986-ACF3C88AF42D}"/>
    <dgm:cxn modelId="{46984FDC-AD2C-40A4-AC34-D94603E269E6}" srcId="{3605D8F0-18CB-421B-BFA2-BD9C52408499}" destId="{290FC343-C9CB-47E1-9C4E-4A530069EA0E}" srcOrd="4" destOrd="0" parTransId="{92FB5283-5617-4883-8C56-115B5D22A647}" sibTransId="{459EE15C-2010-4651-A103-956787FE8693}"/>
    <dgm:cxn modelId="{AAEB9F28-A395-4FB2-BD59-E78D3290AEFE}" type="presParOf" srcId="{BB61C26A-43B2-4D57-A508-F077EBCFE542}" destId="{1F7407F6-E518-498D-8051-A45EC8C1EF65}" srcOrd="0" destOrd="0" presId="urn:microsoft.com/office/officeart/2005/8/layout/vList2"/>
    <dgm:cxn modelId="{910DC736-CBFB-4822-9D2F-21DC0094072F}" type="presParOf" srcId="{BB61C26A-43B2-4D57-A508-F077EBCFE542}" destId="{CB7B43E8-29B4-4C83-9719-A637EFEECB65}" srcOrd="1" destOrd="0" presId="urn:microsoft.com/office/officeart/2005/8/layout/vList2"/>
    <dgm:cxn modelId="{39274536-A403-4207-B063-E6E8C74924DE}" type="presParOf" srcId="{BB61C26A-43B2-4D57-A508-F077EBCFE542}" destId="{4E4E1E55-E32D-4666-819D-30FFE93F5A45}" srcOrd="2" destOrd="0" presId="urn:microsoft.com/office/officeart/2005/8/layout/vList2"/>
    <dgm:cxn modelId="{B7042656-D1CD-4AE5-A6F5-B21EBE6E28AA}" type="presParOf" srcId="{BB61C26A-43B2-4D57-A508-F077EBCFE542}" destId="{8568C0CC-B44E-451A-ABBE-BDD87ADCF0F1}" srcOrd="3" destOrd="0" presId="urn:microsoft.com/office/officeart/2005/8/layout/vList2"/>
    <dgm:cxn modelId="{74925C98-2892-4738-984D-5FEF6B494BD7}" type="presParOf" srcId="{BB61C26A-43B2-4D57-A508-F077EBCFE542}" destId="{D852BE2E-5B7A-42B8-B8B6-C6F6344DDFED}" srcOrd="4" destOrd="0" presId="urn:microsoft.com/office/officeart/2005/8/layout/vList2"/>
    <dgm:cxn modelId="{DE1245C8-7276-490A-9453-CC4DA726615A}" type="presParOf" srcId="{BB61C26A-43B2-4D57-A508-F077EBCFE542}" destId="{E778604A-1094-425A-81CD-4D666C7B869D}" srcOrd="5" destOrd="0" presId="urn:microsoft.com/office/officeart/2005/8/layout/vList2"/>
    <dgm:cxn modelId="{AA5EEF28-5D35-4F13-8FD0-221FEE1A1002}" type="presParOf" srcId="{BB61C26A-43B2-4D57-A508-F077EBCFE542}" destId="{9F7C8230-2703-4B31-9429-AEE014FC772A}" srcOrd="6" destOrd="0" presId="urn:microsoft.com/office/officeart/2005/8/layout/vList2"/>
    <dgm:cxn modelId="{30A39A3B-14E0-49E0-916B-F336C27101E4}" type="presParOf" srcId="{BB61C26A-43B2-4D57-A508-F077EBCFE542}" destId="{F01253DD-5F21-4F71-9958-61F2E0AF54C8}" srcOrd="7" destOrd="0" presId="urn:microsoft.com/office/officeart/2005/8/layout/vList2"/>
    <dgm:cxn modelId="{197A19F3-0541-429B-8310-E21CDA6156D9}" type="presParOf" srcId="{BB61C26A-43B2-4D57-A508-F077EBCFE542}" destId="{20A10B2E-6D4B-4E74-9307-4860BCB89B73}" srcOrd="8" destOrd="0" presId="urn:microsoft.com/office/officeart/2005/8/layout/vList2"/>
    <dgm:cxn modelId="{6A843A1C-906D-4288-A96B-6C45D0E271CB}" type="presParOf" srcId="{BB61C26A-43B2-4D57-A508-F077EBCFE542}" destId="{82FF1E8B-5663-4070-9C61-4E3904AD1E5E}" srcOrd="9" destOrd="0" presId="urn:microsoft.com/office/officeart/2005/8/layout/vList2"/>
    <dgm:cxn modelId="{CBAD11CC-D7AE-4E74-8EBE-A3349C510116}" type="presParOf" srcId="{BB61C26A-43B2-4D57-A508-F077EBCFE542}" destId="{BE688335-3737-47E4-814B-6FB428A58F64}" srcOrd="1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8DBF186-7E96-4F8B-A444-EE1FDD2A50F2}"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4E0D1457-48FA-4450-B491-2D0DED3CD601}">
      <dgm:prSet/>
      <dgm:spPr/>
      <dgm:t>
        <a:bodyPr/>
        <a:lstStyle/>
        <a:p>
          <a:r>
            <a:rPr lang="zh-TW"/>
            <a:t>綜合不同觀點，領導力就是 </a:t>
          </a:r>
          <a:endParaRPr lang="en-US"/>
        </a:p>
      </dgm:t>
    </dgm:pt>
    <dgm:pt modelId="{5846386D-7AF5-4CA3-88B3-24A096645387}" type="parTrans" cxnId="{05A774BC-B1F1-408A-A51F-33732CE85A53}">
      <dgm:prSet/>
      <dgm:spPr/>
      <dgm:t>
        <a:bodyPr/>
        <a:lstStyle/>
        <a:p>
          <a:endParaRPr lang="en-US"/>
        </a:p>
      </dgm:t>
    </dgm:pt>
    <dgm:pt modelId="{929BB6C8-AA6F-477A-B3CA-0E6EC9F4E33A}" type="sibTrans" cxnId="{05A774BC-B1F1-408A-A51F-33732CE85A53}">
      <dgm:prSet/>
      <dgm:spPr/>
      <dgm:t>
        <a:bodyPr/>
        <a:lstStyle/>
        <a:p>
          <a:endParaRPr lang="en-US"/>
        </a:p>
      </dgm:t>
    </dgm:pt>
    <dgm:pt modelId="{7D898DAE-CBDA-49D6-B5F5-81A014A1EE61}">
      <dgm:prSet/>
      <dgm:spPr/>
      <dgm:t>
        <a:bodyPr/>
        <a:lstStyle/>
        <a:p>
          <a:r>
            <a:rPr lang="zh-TW"/>
            <a:t>影響改變追隨者去跟從</a:t>
          </a:r>
          <a:endParaRPr lang="en-US"/>
        </a:p>
      </dgm:t>
    </dgm:pt>
    <dgm:pt modelId="{40D521F3-A2C8-4804-A186-B9D2453BD551}" type="parTrans" cxnId="{A8A3DFF0-3223-4965-AC4F-E4BBE969993A}">
      <dgm:prSet/>
      <dgm:spPr/>
      <dgm:t>
        <a:bodyPr/>
        <a:lstStyle/>
        <a:p>
          <a:endParaRPr lang="en-US"/>
        </a:p>
      </dgm:t>
    </dgm:pt>
    <dgm:pt modelId="{D04969DE-0001-48D3-B1B1-17AE52FC672D}" type="sibTrans" cxnId="{A8A3DFF0-3223-4965-AC4F-E4BBE969993A}">
      <dgm:prSet/>
      <dgm:spPr/>
      <dgm:t>
        <a:bodyPr/>
        <a:lstStyle/>
        <a:p>
          <a:endParaRPr lang="en-US"/>
        </a:p>
      </dgm:t>
    </dgm:pt>
    <dgm:pt modelId="{0948B8AF-9979-4A16-A332-730E2435DCDF}">
      <dgm:prSet/>
      <dgm:spPr/>
      <dgm:t>
        <a:bodyPr/>
        <a:lstStyle/>
        <a:p>
          <a:r>
            <a:rPr lang="en-US" dirty="0"/>
            <a:t>influencing others to follow</a:t>
          </a:r>
        </a:p>
      </dgm:t>
    </dgm:pt>
    <dgm:pt modelId="{A946E6E0-AECA-4117-A861-B1DEEE0A91B3}" type="parTrans" cxnId="{85BD25E1-4F92-4C40-B019-376E76CB37C5}">
      <dgm:prSet/>
      <dgm:spPr/>
      <dgm:t>
        <a:bodyPr/>
        <a:lstStyle/>
        <a:p>
          <a:endParaRPr lang="en-US"/>
        </a:p>
      </dgm:t>
    </dgm:pt>
    <dgm:pt modelId="{4803F4E1-5F30-4F6C-AF28-11BC86054CE3}" type="sibTrans" cxnId="{85BD25E1-4F92-4C40-B019-376E76CB37C5}">
      <dgm:prSet/>
      <dgm:spPr/>
      <dgm:t>
        <a:bodyPr/>
        <a:lstStyle/>
        <a:p>
          <a:endParaRPr lang="en-US"/>
        </a:p>
      </dgm:t>
    </dgm:pt>
    <dgm:pt modelId="{8E0D8962-DEB7-4016-8B4E-12DCF76A876B}" type="pres">
      <dgm:prSet presAssocID="{58DBF186-7E96-4F8B-A444-EE1FDD2A50F2}" presName="outerComposite" presStyleCnt="0">
        <dgm:presLayoutVars>
          <dgm:chMax val="5"/>
          <dgm:dir/>
          <dgm:resizeHandles val="exact"/>
        </dgm:presLayoutVars>
      </dgm:prSet>
      <dgm:spPr/>
    </dgm:pt>
    <dgm:pt modelId="{22814BAB-1A39-4F18-8A34-8E868C8F97A0}" type="pres">
      <dgm:prSet presAssocID="{58DBF186-7E96-4F8B-A444-EE1FDD2A50F2}" presName="dummyMaxCanvas" presStyleCnt="0">
        <dgm:presLayoutVars/>
      </dgm:prSet>
      <dgm:spPr/>
    </dgm:pt>
    <dgm:pt modelId="{EEB09D7B-6C32-43FB-9591-C130D606D661}" type="pres">
      <dgm:prSet presAssocID="{58DBF186-7E96-4F8B-A444-EE1FDD2A50F2}" presName="ThreeNodes_1" presStyleLbl="node1" presStyleIdx="0" presStyleCnt="3">
        <dgm:presLayoutVars>
          <dgm:bulletEnabled val="1"/>
        </dgm:presLayoutVars>
      </dgm:prSet>
      <dgm:spPr/>
    </dgm:pt>
    <dgm:pt modelId="{78672C76-8B44-47B0-82A7-76C271034D2D}" type="pres">
      <dgm:prSet presAssocID="{58DBF186-7E96-4F8B-A444-EE1FDD2A50F2}" presName="ThreeNodes_2" presStyleLbl="node1" presStyleIdx="1" presStyleCnt="3">
        <dgm:presLayoutVars>
          <dgm:bulletEnabled val="1"/>
        </dgm:presLayoutVars>
      </dgm:prSet>
      <dgm:spPr/>
    </dgm:pt>
    <dgm:pt modelId="{CF7D7E9B-2279-49A3-8E9B-031C6A611671}" type="pres">
      <dgm:prSet presAssocID="{58DBF186-7E96-4F8B-A444-EE1FDD2A50F2}" presName="ThreeNodes_3" presStyleLbl="node1" presStyleIdx="2" presStyleCnt="3">
        <dgm:presLayoutVars>
          <dgm:bulletEnabled val="1"/>
        </dgm:presLayoutVars>
      </dgm:prSet>
      <dgm:spPr/>
    </dgm:pt>
    <dgm:pt modelId="{2A5A4642-7A35-4E12-9606-F75609C8E35F}" type="pres">
      <dgm:prSet presAssocID="{58DBF186-7E96-4F8B-A444-EE1FDD2A50F2}" presName="ThreeConn_1-2" presStyleLbl="fgAccFollowNode1" presStyleIdx="0" presStyleCnt="2">
        <dgm:presLayoutVars>
          <dgm:bulletEnabled val="1"/>
        </dgm:presLayoutVars>
      </dgm:prSet>
      <dgm:spPr/>
    </dgm:pt>
    <dgm:pt modelId="{F0D80E20-C17A-4559-9C53-3B32612312CA}" type="pres">
      <dgm:prSet presAssocID="{58DBF186-7E96-4F8B-A444-EE1FDD2A50F2}" presName="ThreeConn_2-3" presStyleLbl="fgAccFollowNode1" presStyleIdx="1" presStyleCnt="2">
        <dgm:presLayoutVars>
          <dgm:bulletEnabled val="1"/>
        </dgm:presLayoutVars>
      </dgm:prSet>
      <dgm:spPr/>
    </dgm:pt>
    <dgm:pt modelId="{077E5585-ACF2-4D0D-B910-3D6720CF1656}" type="pres">
      <dgm:prSet presAssocID="{58DBF186-7E96-4F8B-A444-EE1FDD2A50F2}" presName="ThreeNodes_1_text" presStyleLbl="node1" presStyleIdx="2" presStyleCnt="3">
        <dgm:presLayoutVars>
          <dgm:bulletEnabled val="1"/>
        </dgm:presLayoutVars>
      </dgm:prSet>
      <dgm:spPr/>
    </dgm:pt>
    <dgm:pt modelId="{BF2AC3E2-5230-4DAF-856A-292F84E94416}" type="pres">
      <dgm:prSet presAssocID="{58DBF186-7E96-4F8B-A444-EE1FDD2A50F2}" presName="ThreeNodes_2_text" presStyleLbl="node1" presStyleIdx="2" presStyleCnt="3">
        <dgm:presLayoutVars>
          <dgm:bulletEnabled val="1"/>
        </dgm:presLayoutVars>
      </dgm:prSet>
      <dgm:spPr/>
    </dgm:pt>
    <dgm:pt modelId="{06867847-6D2F-4922-ABF8-EE7D4F8396CB}" type="pres">
      <dgm:prSet presAssocID="{58DBF186-7E96-4F8B-A444-EE1FDD2A50F2}" presName="ThreeNodes_3_text" presStyleLbl="node1" presStyleIdx="2" presStyleCnt="3">
        <dgm:presLayoutVars>
          <dgm:bulletEnabled val="1"/>
        </dgm:presLayoutVars>
      </dgm:prSet>
      <dgm:spPr/>
    </dgm:pt>
  </dgm:ptLst>
  <dgm:cxnLst>
    <dgm:cxn modelId="{CFC8B801-0C83-4267-B1F0-D8E4EE185AA7}" type="presOf" srcId="{58DBF186-7E96-4F8B-A444-EE1FDD2A50F2}" destId="{8E0D8962-DEB7-4016-8B4E-12DCF76A876B}" srcOrd="0" destOrd="0" presId="urn:microsoft.com/office/officeart/2005/8/layout/vProcess5"/>
    <dgm:cxn modelId="{5CB96F1B-7B83-4FD5-8D79-A98B306BC482}" type="presOf" srcId="{0948B8AF-9979-4A16-A332-730E2435DCDF}" destId="{06867847-6D2F-4922-ABF8-EE7D4F8396CB}" srcOrd="1" destOrd="0" presId="urn:microsoft.com/office/officeart/2005/8/layout/vProcess5"/>
    <dgm:cxn modelId="{60384163-C441-42E6-AF04-FEA844AD9E06}" type="presOf" srcId="{929BB6C8-AA6F-477A-B3CA-0E6EC9F4E33A}" destId="{2A5A4642-7A35-4E12-9606-F75609C8E35F}" srcOrd="0" destOrd="0" presId="urn:microsoft.com/office/officeart/2005/8/layout/vProcess5"/>
    <dgm:cxn modelId="{56E2984A-9DFA-4B90-A6F5-936F656C5E4F}" type="presOf" srcId="{4E0D1457-48FA-4450-B491-2D0DED3CD601}" destId="{077E5585-ACF2-4D0D-B910-3D6720CF1656}" srcOrd="1" destOrd="0" presId="urn:microsoft.com/office/officeart/2005/8/layout/vProcess5"/>
    <dgm:cxn modelId="{6C786890-3D37-421B-AABC-000449366756}" type="presOf" srcId="{7D898DAE-CBDA-49D6-B5F5-81A014A1EE61}" destId="{78672C76-8B44-47B0-82A7-76C271034D2D}" srcOrd="0" destOrd="0" presId="urn:microsoft.com/office/officeart/2005/8/layout/vProcess5"/>
    <dgm:cxn modelId="{9F12A4A1-7202-4D9D-88C8-BD02479B8D1E}" type="presOf" srcId="{4E0D1457-48FA-4450-B491-2D0DED3CD601}" destId="{EEB09D7B-6C32-43FB-9591-C130D606D661}" srcOrd="0" destOrd="0" presId="urn:microsoft.com/office/officeart/2005/8/layout/vProcess5"/>
    <dgm:cxn modelId="{05A774BC-B1F1-408A-A51F-33732CE85A53}" srcId="{58DBF186-7E96-4F8B-A444-EE1FDD2A50F2}" destId="{4E0D1457-48FA-4450-B491-2D0DED3CD601}" srcOrd="0" destOrd="0" parTransId="{5846386D-7AF5-4CA3-88B3-24A096645387}" sibTransId="{929BB6C8-AA6F-477A-B3CA-0E6EC9F4E33A}"/>
    <dgm:cxn modelId="{BC9B55D1-9101-43FC-ABDB-2A608F893766}" type="presOf" srcId="{7D898DAE-CBDA-49D6-B5F5-81A014A1EE61}" destId="{BF2AC3E2-5230-4DAF-856A-292F84E94416}" srcOrd="1" destOrd="0" presId="urn:microsoft.com/office/officeart/2005/8/layout/vProcess5"/>
    <dgm:cxn modelId="{A84EABDC-08BA-4FFD-AD1A-504FFF92D98C}" type="presOf" srcId="{D04969DE-0001-48D3-B1B1-17AE52FC672D}" destId="{F0D80E20-C17A-4559-9C53-3B32612312CA}" srcOrd="0" destOrd="0" presId="urn:microsoft.com/office/officeart/2005/8/layout/vProcess5"/>
    <dgm:cxn modelId="{85BD25E1-4F92-4C40-B019-376E76CB37C5}" srcId="{58DBF186-7E96-4F8B-A444-EE1FDD2A50F2}" destId="{0948B8AF-9979-4A16-A332-730E2435DCDF}" srcOrd="2" destOrd="0" parTransId="{A946E6E0-AECA-4117-A861-B1DEEE0A91B3}" sibTransId="{4803F4E1-5F30-4F6C-AF28-11BC86054CE3}"/>
    <dgm:cxn modelId="{A8A3DFF0-3223-4965-AC4F-E4BBE969993A}" srcId="{58DBF186-7E96-4F8B-A444-EE1FDD2A50F2}" destId="{7D898DAE-CBDA-49D6-B5F5-81A014A1EE61}" srcOrd="1" destOrd="0" parTransId="{40D521F3-A2C8-4804-A186-B9D2453BD551}" sibTransId="{D04969DE-0001-48D3-B1B1-17AE52FC672D}"/>
    <dgm:cxn modelId="{994E9CF2-AF07-40EF-80AA-4E3B0F8DED8E}" type="presOf" srcId="{0948B8AF-9979-4A16-A332-730E2435DCDF}" destId="{CF7D7E9B-2279-49A3-8E9B-031C6A611671}" srcOrd="0" destOrd="0" presId="urn:microsoft.com/office/officeart/2005/8/layout/vProcess5"/>
    <dgm:cxn modelId="{610870AB-0C12-457C-85B4-E5EFF2EDDD59}" type="presParOf" srcId="{8E0D8962-DEB7-4016-8B4E-12DCF76A876B}" destId="{22814BAB-1A39-4F18-8A34-8E868C8F97A0}" srcOrd="0" destOrd="0" presId="urn:microsoft.com/office/officeart/2005/8/layout/vProcess5"/>
    <dgm:cxn modelId="{348A26A0-F4B1-45B8-A567-C9AA4DECE37F}" type="presParOf" srcId="{8E0D8962-DEB7-4016-8B4E-12DCF76A876B}" destId="{EEB09D7B-6C32-43FB-9591-C130D606D661}" srcOrd="1" destOrd="0" presId="urn:microsoft.com/office/officeart/2005/8/layout/vProcess5"/>
    <dgm:cxn modelId="{894A7680-77B9-47A6-925A-62ED7DB415E0}" type="presParOf" srcId="{8E0D8962-DEB7-4016-8B4E-12DCF76A876B}" destId="{78672C76-8B44-47B0-82A7-76C271034D2D}" srcOrd="2" destOrd="0" presId="urn:microsoft.com/office/officeart/2005/8/layout/vProcess5"/>
    <dgm:cxn modelId="{F3F19A5D-5E84-4ED5-B0FB-66CE0720F623}" type="presParOf" srcId="{8E0D8962-DEB7-4016-8B4E-12DCF76A876B}" destId="{CF7D7E9B-2279-49A3-8E9B-031C6A611671}" srcOrd="3" destOrd="0" presId="urn:microsoft.com/office/officeart/2005/8/layout/vProcess5"/>
    <dgm:cxn modelId="{2F403B0B-137C-4007-BF64-097997AF2C62}" type="presParOf" srcId="{8E0D8962-DEB7-4016-8B4E-12DCF76A876B}" destId="{2A5A4642-7A35-4E12-9606-F75609C8E35F}" srcOrd="4" destOrd="0" presId="urn:microsoft.com/office/officeart/2005/8/layout/vProcess5"/>
    <dgm:cxn modelId="{366CBBC0-2A59-4DA3-8F18-A6FA25F9AB21}" type="presParOf" srcId="{8E0D8962-DEB7-4016-8B4E-12DCF76A876B}" destId="{F0D80E20-C17A-4559-9C53-3B32612312CA}" srcOrd="5" destOrd="0" presId="urn:microsoft.com/office/officeart/2005/8/layout/vProcess5"/>
    <dgm:cxn modelId="{EAC490D9-B0CF-4910-B4A6-1DA7296ECAB7}" type="presParOf" srcId="{8E0D8962-DEB7-4016-8B4E-12DCF76A876B}" destId="{077E5585-ACF2-4D0D-B910-3D6720CF1656}" srcOrd="6" destOrd="0" presId="urn:microsoft.com/office/officeart/2005/8/layout/vProcess5"/>
    <dgm:cxn modelId="{BFF7D438-8552-4CEF-9AC8-EE1196DBB0E2}" type="presParOf" srcId="{8E0D8962-DEB7-4016-8B4E-12DCF76A876B}" destId="{BF2AC3E2-5230-4DAF-856A-292F84E94416}" srcOrd="7" destOrd="0" presId="urn:microsoft.com/office/officeart/2005/8/layout/vProcess5"/>
    <dgm:cxn modelId="{882FAF70-9D7C-4C67-AAAA-CF1ADA5B80F1}" type="presParOf" srcId="{8E0D8962-DEB7-4016-8B4E-12DCF76A876B}" destId="{06867847-6D2F-4922-ABF8-EE7D4F8396CB}" srcOrd="8" destOrd="0" presId="urn:microsoft.com/office/officeart/2005/8/layout/vProcess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D0A4D6-232F-4106-85F3-A1B5D29BC1F6}"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7DAD022-6BD2-4053-B615-4A31B646D95F}">
      <dgm:prSet/>
      <dgm:spPr/>
      <dgm:t>
        <a:bodyPr/>
        <a:lstStyle/>
        <a:p>
          <a:pPr>
            <a:lnSpc>
              <a:spcPct val="100000"/>
            </a:lnSpc>
          </a:pPr>
          <a:r>
            <a:rPr lang="zh-TW"/>
            <a:t>能以教師的專業能力，影響學生 </a:t>
          </a:r>
          <a:r>
            <a:rPr lang="en-US"/>
            <a:t>(</a:t>
          </a:r>
          <a:r>
            <a:rPr lang="zh-TW"/>
            <a:t>他人</a:t>
          </a:r>
          <a:r>
            <a:rPr lang="en-US"/>
            <a:t>)</a:t>
          </a:r>
          <a:r>
            <a:rPr lang="zh-TW"/>
            <a:t>，改變學生</a:t>
          </a:r>
          <a:r>
            <a:rPr lang="en-US"/>
            <a:t>(</a:t>
          </a:r>
          <a:r>
            <a:rPr lang="zh-TW"/>
            <a:t>他人</a:t>
          </a:r>
          <a:r>
            <a:rPr lang="en-US"/>
            <a:t>)</a:t>
          </a:r>
        </a:p>
      </dgm:t>
    </dgm:pt>
    <dgm:pt modelId="{0AC32F3F-8738-4E83-A95D-C35B87A04200}" type="parTrans" cxnId="{50625345-CCDE-4249-8FF3-5D086F33D3BE}">
      <dgm:prSet/>
      <dgm:spPr/>
      <dgm:t>
        <a:bodyPr/>
        <a:lstStyle/>
        <a:p>
          <a:endParaRPr lang="en-US"/>
        </a:p>
      </dgm:t>
    </dgm:pt>
    <dgm:pt modelId="{B8EF59DA-DC38-42A8-A408-9F54AD1E748E}" type="sibTrans" cxnId="{50625345-CCDE-4249-8FF3-5D086F33D3BE}">
      <dgm:prSet/>
      <dgm:spPr/>
      <dgm:t>
        <a:bodyPr/>
        <a:lstStyle/>
        <a:p>
          <a:endParaRPr lang="en-US"/>
        </a:p>
      </dgm:t>
    </dgm:pt>
    <dgm:pt modelId="{B7BC7D1E-BED2-49F9-9DA0-0EEA397C3015}">
      <dgm:prSet/>
      <dgm:spPr/>
      <dgm:t>
        <a:bodyPr/>
        <a:lstStyle/>
        <a:p>
          <a:pPr>
            <a:lnSpc>
              <a:spcPct val="100000"/>
            </a:lnSpc>
          </a:pPr>
          <a:r>
            <a:rPr lang="en-US"/>
            <a:t>A teacher uses his/her professional knowledge to influence and change the students to achieve their potential</a:t>
          </a:r>
        </a:p>
      </dgm:t>
    </dgm:pt>
    <dgm:pt modelId="{40FEE8BD-40EC-4F31-B6B7-90440515AB50}" type="parTrans" cxnId="{4A36E99E-881F-4CF4-B9AD-5487AA0B3C54}">
      <dgm:prSet/>
      <dgm:spPr/>
      <dgm:t>
        <a:bodyPr/>
        <a:lstStyle/>
        <a:p>
          <a:endParaRPr lang="en-US"/>
        </a:p>
      </dgm:t>
    </dgm:pt>
    <dgm:pt modelId="{E0C73758-F708-44AE-A67F-365C392183AC}" type="sibTrans" cxnId="{4A36E99E-881F-4CF4-B9AD-5487AA0B3C54}">
      <dgm:prSet/>
      <dgm:spPr/>
      <dgm:t>
        <a:bodyPr/>
        <a:lstStyle/>
        <a:p>
          <a:endParaRPr lang="en-US"/>
        </a:p>
      </dgm:t>
    </dgm:pt>
    <dgm:pt modelId="{3A660393-D9C3-41D2-80BC-E15E925571B4}" type="pres">
      <dgm:prSet presAssocID="{6FD0A4D6-232F-4106-85F3-A1B5D29BC1F6}" presName="root" presStyleCnt="0">
        <dgm:presLayoutVars>
          <dgm:dir/>
          <dgm:resizeHandles val="exact"/>
        </dgm:presLayoutVars>
      </dgm:prSet>
      <dgm:spPr/>
    </dgm:pt>
    <dgm:pt modelId="{0C1E4A27-FF4A-42FD-B4B9-4C84B8F17E2F}" type="pres">
      <dgm:prSet presAssocID="{07DAD022-6BD2-4053-B615-4A31B646D95F}" presName="compNode" presStyleCnt="0"/>
      <dgm:spPr/>
    </dgm:pt>
    <dgm:pt modelId="{16728F9C-95F1-461F-98C6-A09298006043}" type="pres">
      <dgm:prSet presAssocID="{07DAD022-6BD2-4053-B615-4A31B646D95F}" presName="bgRect" presStyleLbl="bgShp" presStyleIdx="0" presStyleCnt="2"/>
      <dgm:spPr/>
    </dgm:pt>
    <dgm:pt modelId="{A730D014-6EB8-4106-A154-329FE29FE555}" type="pres">
      <dgm:prSet presAssocID="{07DAD022-6BD2-4053-B615-4A31B646D95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ubbles"/>
        </a:ext>
      </dgm:extLst>
    </dgm:pt>
    <dgm:pt modelId="{0E13C1D7-75FB-45D1-9867-6F0AD59C453E}" type="pres">
      <dgm:prSet presAssocID="{07DAD022-6BD2-4053-B615-4A31B646D95F}" presName="spaceRect" presStyleCnt="0"/>
      <dgm:spPr/>
    </dgm:pt>
    <dgm:pt modelId="{13905C89-F0EA-43A7-8519-61D29AC4D0DC}" type="pres">
      <dgm:prSet presAssocID="{07DAD022-6BD2-4053-B615-4A31B646D95F}" presName="parTx" presStyleLbl="revTx" presStyleIdx="0" presStyleCnt="2">
        <dgm:presLayoutVars>
          <dgm:chMax val="0"/>
          <dgm:chPref val="0"/>
        </dgm:presLayoutVars>
      </dgm:prSet>
      <dgm:spPr/>
    </dgm:pt>
    <dgm:pt modelId="{C5CF0C99-3A94-4969-B415-399988C4BA0B}" type="pres">
      <dgm:prSet presAssocID="{B8EF59DA-DC38-42A8-A408-9F54AD1E748E}" presName="sibTrans" presStyleCnt="0"/>
      <dgm:spPr/>
    </dgm:pt>
    <dgm:pt modelId="{6CAE9931-943B-4795-8CB9-756B39F9AB2E}" type="pres">
      <dgm:prSet presAssocID="{B7BC7D1E-BED2-49F9-9DA0-0EEA397C3015}" presName="compNode" presStyleCnt="0"/>
      <dgm:spPr/>
    </dgm:pt>
    <dgm:pt modelId="{D9876001-1DF5-4EF6-B144-D18DD25FB6A2}" type="pres">
      <dgm:prSet presAssocID="{B7BC7D1E-BED2-49F9-9DA0-0EEA397C3015}" presName="bgRect" presStyleLbl="bgShp" presStyleIdx="1" presStyleCnt="2"/>
      <dgm:spPr/>
    </dgm:pt>
    <dgm:pt modelId="{8C5D9FD7-B69A-4A1A-9164-819B080FA9A7}" type="pres">
      <dgm:prSet presAssocID="{B7BC7D1E-BED2-49F9-9DA0-0EEA397C3015}"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lassroom"/>
        </a:ext>
      </dgm:extLst>
    </dgm:pt>
    <dgm:pt modelId="{2A042F5D-F291-4A78-8659-CFBBAA238231}" type="pres">
      <dgm:prSet presAssocID="{B7BC7D1E-BED2-49F9-9DA0-0EEA397C3015}" presName="spaceRect" presStyleCnt="0"/>
      <dgm:spPr/>
    </dgm:pt>
    <dgm:pt modelId="{EB453813-99E9-4990-A67E-97B628133E6C}" type="pres">
      <dgm:prSet presAssocID="{B7BC7D1E-BED2-49F9-9DA0-0EEA397C3015}" presName="parTx" presStyleLbl="revTx" presStyleIdx="1" presStyleCnt="2">
        <dgm:presLayoutVars>
          <dgm:chMax val="0"/>
          <dgm:chPref val="0"/>
        </dgm:presLayoutVars>
      </dgm:prSet>
      <dgm:spPr/>
    </dgm:pt>
  </dgm:ptLst>
  <dgm:cxnLst>
    <dgm:cxn modelId="{CD364417-A0CB-49DD-BBBF-2FFFE135B35F}" type="presOf" srcId="{07DAD022-6BD2-4053-B615-4A31B646D95F}" destId="{13905C89-F0EA-43A7-8519-61D29AC4D0DC}" srcOrd="0" destOrd="0" presId="urn:microsoft.com/office/officeart/2018/2/layout/IconVerticalSolidList"/>
    <dgm:cxn modelId="{BB5EF53E-FB3C-46E8-87AA-68687B619219}" type="presOf" srcId="{6FD0A4D6-232F-4106-85F3-A1B5D29BC1F6}" destId="{3A660393-D9C3-41D2-80BC-E15E925571B4}" srcOrd="0" destOrd="0" presId="urn:microsoft.com/office/officeart/2018/2/layout/IconVerticalSolidList"/>
    <dgm:cxn modelId="{50625345-CCDE-4249-8FF3-5D086F33D3BE}" srcId="{6FD0A4D6-232F-4106-85F3-A1B5D29BC1F6}" destId="{07DAD022-6BD2-4053-B615-4A31B646D95F}" srcOrd="0" destOrd="0" parTransId="{0AC32F3F-8738-4E83-A95D-C35B87A04200}" sibTransId="{B8EF59DA-DC38-42A8-A408-9F54AD1E748E}"/>
    <dgm:cxn modelId="{4A36E99E-881F-4CF4-B9AD-5487AA0B3C54}" srcId="{6FD0A4D6-232F-4106-85F3-A1B5D29BC1F6}" destId="{B7BC7D1E-BED2-49F9-9DA0-0EEA397C3015}" srcOrd="1" destOrd="0" parTransId="{40FEE8BD-40EC-4F31-B6B7-90440515AB50}" sibTransId="{E0C73758-F708-44AE-A67F-365C392183AC}"/>
    <dgm:cxn modelId="{FF3502C1-B458-4A2D-8E50-48FDC76E4007}" type="presOf" srcId="{B7BC7D1E-BED2-49F9-9DA0-0EEA397C3015}" destId="{EB453813-99E9-4990-A67E-97B628133E6C}" srcOrd="0" destOrd="0" presId="urn:microsoft.com/office/officeart/2018/2/layout/IconVerticalSolidList"/>
    <dgm:cxn modelId="{54C4BDFD-3962-4E3F-8B31-06443397BD82}" type="presParOf" srcId="{3A660393-D9C3-41D2-80BC-E15E925571B4}" destId="{0C1E4A27-FF4A-42FD-B4B9-4C84B8F17E2F}" srcOrd="0" destOrd="0" presId="urn:microsoft.com/office/officeart/2018/2/layout/IconVerticalSolidList"/>
    <dgm:cxn modelId="{F0272806-8C22-43E8-8167-EF14CAC10715}" type="presParOf" srcId="{0C1E4A27-FF4A-42FD-B4B9-4C84B8F17E2F}" destId="{16728F9C-95F1-461F-98C6-A09298006043}" srcOrd="0" destOrd="0" presId="urn:microsoft.com/office/officeart/2018/2/layout/IconVerticalSolidList"/>
    <dgm:cxn modelId="{6C4EDDBD-2665-4977-8B86-CB301468CE35}" type="presParOf" srcId="{0C1E4A27-FF4A-42FD-B4B9-4C84B8F17E2F}" destId="{A730D014-6EB8-4106-A154-329FE29FE555}" srcOrd="1" destOrd="0" presId="urn:microsoft.com/office/officeart/2018/2/layout/IconVerticalSolidList"/>
    <dgm:cxn modelId="{9005FD29-37AC-49EA-A3FD-1DF8D8B33BC6}" type="presParOf" srcId="{0C1E4A27-FF4A-42FD-B4B9-4C84B8F17E2F}" destId="{0E13C1D7-75FB-45D1-9867-6F0AD59C453E}" srcOrd="2" destOrd="0" presId="urn:microsoft.com/office/officeart/2018/2/layout/IconVerticalSolidList"/>
    <dgm:cxn modelId="{91B43DC7-BF69-4ACB-B5E8-6649AF6281CE}" type="presParOf" srcId="{0C1E4A27-FF4A-42FD-B4B9-4C84B8F17E2F}" destId="{13905C89-F0EA-43A7-8519-61D29AC4D0DC}" srcOrd="3" destOrd="0" presId="urn:microsoft.com/office/officeart/2018/2/layout/IconVerticalSolidList"/>
    <dgm:cxn modelId="{C5935B84-7C7A-49DB-8B6F-EF901386857E}" type="presParOf" srcId="{3A660393-D9C3-41D2-80BC-E15E925571B4}" destId="{C5CF0C99-3A94-4969-B415-399988C4BA0B}" srcOrd="1" destOrd="0" presId="urn:microsoft.com/office/officeart/2018/2/layout/IconVerticalSolidList"/>
    <dgm:cxn modelId="{26C43671-8B3F-47DD-A574-6AF0D67F0059}" type="presParOf" srcId="{3A660393-D9C3-41D2-80BC-E15E925571B4}" destId="{6CAE9931-943B-4795-8CB9-756B39F9AB2E}" srcOrd="2" destOrd="0" presId="urn:microsoft.com/office/officeart/2018/2/layout/IconVerticalSolidList"/>
    <dgm:cxn modelId="{9A1CB4B0-1BA7-42CD-98C4-F748BCFCBB34}" type="presParOf" srcId="{6CAE9931-943B-4795-8CB9-756B39F9AB2E}" destId="{D9876001-1DF5-4EF6-B144-D18DD25FB6A2}" srcOrd="0" destOrd="0" presId="urn:microsoft.com/office/officeart/2018/2/layout/IconVerticalSolidList"/>
    <dgm:cxn modelId="{B7F7F919-3199-4F80-A8C3-DEC0628C2395}" type="presParOf" srcId="{6CAE9931-943B-4795-8CB9-756B39F9AB2E}" destId="{8C5D9FD7-B69A-4A1A-9164-819B080FA9A7}" srcOrd="1" destOrd="0" presId="urn:microsoft.com/office/officeart/2018/2/layout/IconVerticalSolidList"/>
    <dgm:cxn modelId="{AEDD007C-2CF5-4D76-9121-22E6FD79D6A6}" type="presParOf" srcId="{6CAE9931-943B-4795-8CB9-756B39F9AB2E}" destId="{2A042F5D-F291-4A78-8659-CFBBAA238231}" srcOrd="2" destOrd="0" presId="urn:microsoft.com/office/officeart/2018/2/layout/IconVerticalSolidList"/>
    <dgm:cxn modelId="{3C430A26-7FCD-4D08-8F3D-1BBB161EB956}" type="presParOf" srcId="{6CAE9931-943B-4795-8CB9-756B39F9AB2E}" destId="{EB453813-99E9-4990-A67E-97B628133E6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420F765-CE79-42C3-B074-38466F8CAC57}"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FAFB207A-ACC3-4D24-A293-29B274829A82}">
      <dgm:prSet/>
      <dgm:spPr/>
      <dgm:t>
        <a:bodyPr/>
        <a:lstStyle/>
        <a:p>
          <a:r>
            <a:rPr lang="en-US" dirty="0">
              <a:solidFill>
                <a:srgbClr val="FF0000"/>
              </a:solidFill>
            </a:rPr>
            <a:t>Understand issues </a:t>
          </a:r>
          <a:r>
            <a:rPr lang="en-US" dirty="0"/>
            <a:t>of families with diverse backgrounds</a:t>
          </a:r>
        </a:p>
      </dgm:t>
    </dgm:pt>
    <dgm:pt modelId="{E094F64D-38EF-424F-982D-8C25D237CCED}" type="parTrans" cxnId="{7F82D6F9-AAE6-4E94-9D12-0E755864B755}">
      <dgm:prSet/>
      <dgm:spPr/>
      <dgm:t>
        <a:bodyPr/>
        <a:lstStyle/>
        <a:p>
          <a:endParaRPr lang="en-US"/>
        </a:p>
      </dgm:t>
    </dgm:pt>
    <dgm:pt modelId="{A328326E-6FF2-43C9-9226-2A8FC7A4E413}" type="sibTrans" cxnId="{7F82D6F9-AAE6-4E94-9D12-0E755864B755}">
      <dgm:prSet/>
      <dgm:spPr/>
      <dgm:t>
        <a:bodyPr/>
        <a:lstStyle/>
        <a:p>
          <a:endParaRPr lang="en-US"/>
        </a:p>
      </dgm:t>
    </dgm:pt>
    <dgm:pt modelId="{B10BB3B4-C949-4263-A04E-BD80BFE57AE3}">
      <dgm:prSet/>
      <dgm:spPr/>
      <dgm:t>
        <a:bodyPr/>
        <a:lstStyle/>
        <a:p>
          <a:r>
            <a:rPr lang="en-US" dirty="0">
              <a:solidFill>
                <a:srgbClr val="FF0000"/>
              </a:solidFill>
            </a:rPr>
            <a:t>Equip</a:t>
          </a:r>
          <a:r>
            <a:rPr lang="en-US" dirty="0"/>
            <a:t> with related professional </a:t>
          </a:r>
          <a:r>
            <a:rPr lang="en-US" dirty="0">
              <a:solidFill>
                <a:srgbClr val="FF0000"/>
              </a:solidFill>
            </a:rPr>
            <a:t>knowledge</a:t>
          </a:r>
          <a:r>
            <a:rPr lang="en-US" dirty="0"/>
            <a:t>, e.g. current policies on families related issues, communication skills</a:t>
          </a:r>
        </a:p>
      </dgm:t>
    </dgm:pt>
    <dgm:pt modelId="{F76FC95A-AFAA-4146-8FDC-0C09BCC528C7}" type="parTrans" cxnId="{2965671C-09FC-410F-9F77-AEE65A51DADE}">
      <dgm:prSet/>
      <dgm:spPr/>
      <dgm:t>
        <a:bodyPr/>
        <a:lstStyle/>
        <a:p>
          <a:endParaRPr lang="en-US"/>
        </a:p>
      </dgm:t>
    </dgm:pt>
    <dgm:pt modelId="{CF40B304-053B-44CC-AA16-0ABB2AA3C632}" type="sibTrans" cxnId="{2965671C-09FC-410F-9F77-AEE65A51DADE}">
      <dgm:prSet/>
      <dgm:spPr/>
      <dgm:t>
        <a:bodyPr/>
        <a:lstStyle/>
        <a:p>
          <a:endParaRPr lang="en-US"/>
        </a:p>
      </dgm:t>
    </dgm:pt>
    <dgm:pt modelId="{2923AAA0-92FC-4FA0-A1F3-B59B0AA0FAE4}">
      <dgm:prSet/>
      <dgm:spPr/>
      <dgm:t>
        <a:bodyPr/>
        <a:lstStyle/>
        <a:p>
          <a:r>
            <a:rPr lang="en-US" dirty="0"/>
            <a:t>(Belief in) Being </a:t>
          </a:r>
          <a:r>
            <a:rPr lang="en-US" dirty="0">
              <a:solidFill>
                <a:srgbClr val="FF0000"/>
              </a:solidFill>
            </a:rPr>
            <a:t>innovative</a:t>
          </a:r>
          <a:r>
            <a:rPr lang="en-US" dirty="0"/>
            <a:t> to apply professional knowledge to make an influence</a:t>
          </a:r>
        </a:p>
      </dgm:t>
    </dgm:pt>
    <dgm:pt modelId="{5860576D-056F-4DE2-8DEC-B695D52C067E}" type="parTrans" cxnId="{23383D0D-4600-4BBE-BE5A-780B5F4CAF16}">
      <dgm:prSet/>
      <dgm:spPr/>
      <dgm:t>
        <a:bodyPr/>
        <a:lstStyle/>
        <a:p>
          <a:endParaRPr lang="en-US"/>
        </a:p>
      </dgm:t>
    </dgm:pt>
    <dgm:pt modelId="{A455BA6C-ED36-475C-B2B2-82F8ACDB294E}" type="sibTrans" cxnId="{23383D0D-4600-4BBE-BE5A-780B5F4CAF16}">
      <dgm:prSet/>
      <dgm:spPr/>
      <dgm:t>
        <a:bodyPr/>
        <a:lstStyle/>
        <a:p>
          <a:endParaRPr lang="en-US"/>
        </a:p>
      </dgm:t>
    </dgm:pt>
    <dgm:pt modelId="{81A4F913-FACB-47CE-9F64-3442B1DEA075}" type="pres">
      <dgm:prSet presAssocID="{7420F765-CE79-42C3-B074-38466F8CAC57}" presName="hierChild1" presStyleCnt="0">
        <dgm:presLayoutVars>
          <dgm:chPref val="1"/>
          <dgm:dir/>
          <dgm:animOne val="branch"/>
          <dgm:animLvl val="lvl"/>
          <dgm:resizeHandles/>
        </dgm:presLayoutVars>
      </dgm:prSet>
      <dgm:spPr/>
    </dgm:pt>
    <dgm:pt modelId="{01567966-7AE2-420C-9DCF-74E8CEF8A9EB}" type="pres">
      <dgm:prSet presAssocID="{FAFB207A-ACC3-4D24-A293-29B274829A82}" presName="hierRoot1" presStyleCnt="0"/>
      <dgm:spPr/>
    </dgm:pt>
    <dgm:pt modelId="{8FAF410A-D9AB-4E17-B2D5-B77BAFA17488}" type="pres">
      <dgm:prSet presAssocID="{FAFB207A-ACC3-4D24-A293-29B274829A82}" presName="composite" presStyleCnt="0"/>
      <dgm:spPr/>
    </dgm:pt>
    <dgm:pt modelId="{7B26DF66-C4DF-4946-ACD5-82AD8B597CE6}" type="pres">
      <dgm:prSet presAssocID="{FAFB207A-ACC3-4D24-A293-29B274829A82}" presName="background" presStyleLbl="node0" presStyleIdx="0" presStyleCnt="3"/>
      <dgm:spPr/>
    </dgm:pt>
    <dgm:pt modelId="{385827E0-6AC9-4860-927C-B3E6BFF8B8AB}" type="pres">
      <dgm:prSet presAssocID="{FAFB207A-ACC3-4D24-A293-29B274829A82}" presName="text" presStyleLbl="fgAcc0" presStyleIdx="0" presStyleCnt="3">
        <dgm:presLayoutVars>
          <dgm:chPref val="3"/>
        </dgm:presLayoutVars>
      </dgm:prSet>
      <dgm:spPr/>
    </dgm:pt>
    <dgm:pt modelId="{7A6C4D25-E6D7-469E-B38E-84A81E21ACCA}" type="pres">
      <dgm:prSet presAssocID="{FAFB207A-ACC3-4D24-A293-29B274829A82}" presName="hierChild2" presStyleCnt="0"/>
      <dgm:spPr/>
    </dgm:pt>
    <dgm:pt modelId="{735529D7-45A8-4910-A81A-8424B05253E7}" type="pres">
      <dgm:prSet presAssocID="{B10BB3B4-C949-4263-A04E-BD80BFE57AE3}" presName="hierRoot1" presStyleCnt="0"/>
      <dgm:spPr/>
    </dgm:pt>
    <dgm:pt modelId="{9E35A7DE-24B5-43AE-89AB-8BB95AE3BB2B}" type="pres">
      <dgm:prSet presAssocID="{B10BB3B4-C949-4263-A04E-BD80BFE57AE3}" presName="composite" presStyleCnt="0"/>
      <dgm:spPr/>
    </dgm:pt>
    <dgm:pt modelId="{A74D5E0D-32AB-4B5C-A4E9-87A5059D7FD6}" type="pres">
      <dgm:prSet presAssocID="{B10BB3B4-C949-4263-A04E-BD80BFE57AE3}" presName="background" presStyleLbl="node0" presStyleIdx="1" presStyleCnt="3"/>
      <dgm:spPr/>
    </dgm:pt>
    <dgm:pt modelId="{DAC40A00-5BF7-484B-8319-1226BF1D5E15}" type="pres">
      <dgm:prSet presAssocID="{B10BB3B4-C949-4263-A04E-BD80BFE57AE3}" presName="text" presStyleLbl="fgAcc0" presStyleIdx="1" presStyleCnt="3">
        <dgm:presLayoutVars>
          <dgm:chPref val="3"/>
        </dgm:presLayoutVars>
      </dgm:prSet>
      <dgm:spPr/>
    </dgm:pt>
    <dgm:pt modelId="{3436C43F-803E-43B7-A77E-FE3CEFB6EBDB}" type="pres">
      <dgm:prSet presAssocID="{B10BB3B4-C949-4263-A04E-BD80BFE57AE3}" presName="hierChild2" presStyleCnt="0"/>
      <dgm:spPr/>
    </dgm:pt>
    <dgm:pt modelId="{8C7343B5-6614-47AA-869F-EC5E6E44D47A}" type="pres">
      <dgm:prSet presAssocID="{2923AAA0-92FC-4FA0-A1F3-B59B0AA0FAE4}" presName="hierRoot1" presStyleCnt="0"/>
      <dgm:spPr/>
    </dgm:pt>
    <dgm:pt modelId="{DC29C5B5-49DB-41AB-BBD7-8F8A30A5767C}" type="pres">
      <dgm:prSet presAssocID="{2923AAA0-92FC-4FA0-A1F3-B59B0AA0FAE4}" presName="composite" presStyleCnt="0"/>
      <dgm:spPr/>
    </dgm:pt>
    <dgm:pt modelId="{8E25EA7A-1971-4209-A6D3-D8BCEE2ED1DB}" type="pres">
      <dgm:prSet presAssocID="{2923AAA0-92FC-4FA0-A1F3-B59B0AA0FAE4}" presName="background" presStyleLbl="node0" presStyleIdx="2" presStyleCnt="3"/>
      <dgm:spPr/>
    </dgm:pt>
    <dgm:pt modelId="{65987F6F-AC2D-418F-8BB2-B0A1F69A526A}" type="pres">
      <dgm:prSet presAssocID="{2923AAA0-92FC-4FA0-A1F3-B59B0AA0FAE4}" presName="text" presStyleLbl="fgAcc0" presStyleIdx="2" presStyleCnt="3">
        <dgm:presLayoutVars>
          <dgm:chPref val="3"/>
        </dgm:presLayoutVars>
      </dgm:prSet>
      <dgm:spPr/>
    </dgm:pt>
    <dgm:pt modelId="{CFF21A1A-3FCA-4582-AEB0-7D407C626B02}" type="pres">
      <dgm:prSet presAssocID="{2923AAA0-92FC-4FA0-A1F3-B59B0AA0FAE4}" presName="hierChild2" presStyleCnt="0"/>
      <dgm:spPr/>
    </dgm:pt>
  </dgm:ptLst>
  <dgm:cxnLst>
    <dgm:cxn modelId="{67815903-33B4-4362-A38E-80693CFD5ACE}" type="presOf" srcId="{2923AAA0-92FC-4FA0-A1F3-B59B0AA0FAE4}" destId="{65987F6F-AC2D-418F-8BB2-B0A1F69A526A}" srcOrd="0" destOrd="0" presId="urn:microsoft.com/office/officeart/2005/8/layout/hierarchy1"/>
    <dgm:cxn modelId="{23383D0D-4600-4BBE-BE5A-780B5F4CAF16}" srcId="{7420F765-CE79-42C3-B074-38466F8CAC57}" destId="{2923AAA0-92FC-4FA0-A1F3-B59B0AA0FAE4}" srcOrd="2" destOrd="0" parTransId="{5860576D-056F-4DE2-8DEC-B695D52C067E}" sibTransId="{A455BA6C-ED36-475C-B2B2-82F8ACDB294E}"/>
    <dgm:cxn modelId="{3EBF0F1C-C27F-4F69-A8A4-22F2EAA69801}" type="presOf" srcId="{B10BB3B4-C949-4263-A04E-BD80BFE57AE3}" destId="{DAC40A00-5BF7-484B-8319-1226BF1D5E15}" srcOrd="0" destOrd="0" presId="urn:microsoft.com/office/officeart/2005/8/layout/hierarchy1"/>
    <dgm:cxn modelId="{2965671C-09FC-410F-9F77-AEE65A51DADE}" srcId="{7420F765-CE79-42C3-B074-38466F8CAC57}" destId="{B10BB3B4-C949-4263-A04E-BD80BFE57AE3}" srcOrd="1" destOrd="0" parTransId="{F76FC95A-AFAA-4146-8FDC-0C09BCC528C7}" sibTransId="{CF40B304-053B-44CC-AA16-0ABB2AA3C632}"/>
    <dgm:cxn modelId="{4604EA21-D5AC-4167-9AB6-E06560988A53}" type="presOf" srcId="{FAFB207A-ACC3-4D24-A293-29B274829A82}" destId="{385827E0-6AC9-4860-927C-B3E6BFF8B8AB}" srcOrd="0" destOrd="0" presId="urn:microsoft.com/office/officeart/2005/8/layout/hierarchy1"/>
    <dgm:cxn modelId="{DA1C6F30-9113-4F7D-9804-DE5AF0CEA8AE}" type="presOf" srcId="{7420F765-CE79-42C3-B074-38466F8CAC57}" destId="{81A4F913-FACB-47CE-9F64-3442B1DEA075}" srcOrd="0" destOrd="0" presId="urn:microsoft.com/office/officeart/2005/8/layout/hierarchy1"/>
    <dgm:cxn modelId="{7F82D6F9-AAE6-4E94-9D12-0E755864B755}" srcId="{7420F765-CE79-42C3-B074-38466F8CAC57}" destId="{FAFB207A-ACC3-4D24-A293-29B274829A82}" srcOrd="0" destOrd="0" parTransId="{E094F64D-38EF-424F-982D-8C25D237CCED}" sibTransId="{A328326E-6FF2-43C9-9226-2A8FC7A4E413}"/>
    <dgm:cxn modelId="{45411EFF-314A-416E-8C6F-3EEE2871B93F}" type="presParOf" srcId="{81A4F913-FACB-47CE-9F64-3442B1DEA075}" destId="{01567966-7AE2-420C-9DCF-74E8CEF8A9EB}" srcOrd="0" destOrd="0" presId="urn:microsoft.com/office/officeart/2005/8/layout/hierarchy1"/>
    <dgm:cxn modelId="{D21318F1-4056-4AA8-980A-2DD7503FA41E}" type="presParOf" srcId="{01567966-7AE2-420C-9DCF-74E8CEF8A9EB}" destId="{8FAF410A-D9AB-4E17-B2D5-B77BAFA17488}" srcOrd="0" destOrd="0" presId="urn:microsoft.com/office/officeart/2005/8/layout/hierarchy1"/>
    <dgm:cxn modelId="{12A9633D-0D8B-4FA0-AF7C-FE7645A2C98A}" type="presParOf" srcId="{8FAF410A-D9AB-4E17-B2D5-B77BAFA17488}" destId="{7B26DF66-C4DF-4946-ACD5-82AD8B597CE6}" srcOrd="0" destOrd="0" presId="urn:microsoft.com/office/officeart/2005/8/layout/hierarchy1"/>
    <dgm:cxn modelId="{BE850445-1391-4290-BCA8-2ABC521CAD4D}" type="presParOf" srcId="{8FAF410A-D9AB-4E17-B2D5-B77BAFA17488}" destId="{385827E0-6AC9-4860-927C-B3E6BFF8B8AB}" srcOrd="1" destOrd="0" presId="urn:microsoft.com/office/officeart/2005/8/layout/hierarchy1"/>
    <dgm:cxn modelId="{3FF9CAC4-7037-4DBC-8370-3D02D57E97AA}" type="presParOf" srcId="{01567966-7AE2-420C-9DCF-74E8CEF8A9EB}" destId="{7A6C4D25-E6D7-469E-B38E-84A81E21ACCA}" srcOrd="1" destOrd="0" presId="urn:microsoft.com/office/officeart/2005/8/layout/hierarchy1"/>
    <dgm:cxn modelId="{2BBC042D-259D-4694-BE2C-F4475B9B5144}" type="presParOf" srcId="{81A4F913-FACB-47CE-9F64-3442B1DEA075}" destId="{735529D7-45A8-4910-A81A-8424B05253E7}" srcOrd="1" destOrd="0" presId="urn:microsoft.com/office/officeart/2005/8/layout/hierarchy1"/>
    <dgm:cxn modelId="{A0CA9C02-8A89-4178-A9B6-7CF96F3509D1}" type="presParOf" srcId="{735529D7-45A8-4910-A81A-8424B05253E7}" destId="{9E35A7DE-24B5-43AE-89AB-8BB95AE3BB2B}" srcOrd="0" destOrd="0" presId="urn:microsoft.com/office/officeart/2005/8/layout/hierarchy1"/>
    <dgm:cxn modelId="{7651A6E0-11EB-4AF8-858B-FADA6AD051AF}" type="presParOf" srcId="{9E35A7DE-24B5-43AE-89AB-8BB95AE3BB2B}" destId="{A74D5E0D-32AB-4B5C-A4E9-87A5059D7FD6}" srcOrd="0" destOrd="0" presId="urn:microsoft.com/office/officeart/2005/8/layout/hierarchy1"/>
    <dgm:cxn modelId="{AA7E2309-2200-4924-8677-EB86E9B6E4BE}" type="presParOf" srcId="{9E35A7DE-24B5-43AE-89AB-8BB95AE3BB2B}" destId="{DAC40A00-5BF7-484B-8319-1226BF1D5E15}" srcOrd="1" destOrd="0" presId="urn:microsoft.com/office/officeart/2005/8/layout/hierarchy1"/>
    <dgm:cxn modelId="{FE8A32ED-F078-46A2-96CC-DD6975D65A2B}" type="presParOf" srcId="{735529D7-45A8-4910-A81A-8424B05253E7}" destId="{3436C43F-803E-43B7-A77E-FE3CEFB6EBDB}" srcOrd="1" destOrd="0" presId="urn:microsoft.com/office/officeart/2005/8/layout/hierarchy1"/>
    <dgm:cxn modelId="{9F54E157-9BF5-4E35-9BC9-B5B5AC5671A3}" type="presParOf" srcId="{81A4F913-FACB-47CE-9F64-3442B1DEA075}" destId="{8C7343B5-6614-47AA-869F-EC5E6E44D47A}" srcOrd="2" destOrd="0" presId="urn:microsoft.com/office/officeart/2005/8/layout/hierarchy1"/>
    <dgm:cxn modelId="{2168870B-5C01-44D7-B27F-2972A6A84AE7}" type="presParOf" srcId="{8C7343B5-6614-47AA-869F-EC5E6E44D47A}" destId="{DC29C5B5-49DB-41AB-BBD7-8F8A30A5767C}" srcOrd="0" destOrd="0" presId="urn:microsoft.com/office/officeart/2005/8/layout/hierarchy1"/>
    <dgm:cxn modelId="{3BA81DE4-6A3B-4F35-8084-39F55163BF02}" type="presParOf" srcId="{DC29C5B5-49DB-41AB-BBD7-8F8A30A5767C}" destId="{8E25EA7A-1971-4209-A6D3-D8BCEE2ED1DB}" srcOrd="0" destOrd="0" presId="urn:microsoft.com/office/officeart/2005/8/layout/hierarchy1"/>
    <dgm:cxn modelId="{A470EDFD-8635-4685-9A41-EADF58A6DF96}" type="presParOf" srcId="{DC29C5B5-49DB-41AB-BBD7-8F8A30A5767C}" destId="{65987F6F-AC2D-418F-8BB2-B0A1F69A526A}" srcOrd="1" destOrd="0" presId="urn:microsoft.com/office/officeart/2005/8/layout/hierarchy1"/>
    <dgm:cxn modelId="{AD1C8426-F421-4631-AF6C-68568F1FEC36}" type="presParOf" srcId="{8C7343B5-6614-47AA-869F-EC5E6E44D47A}" destId="{CFF21A1A-3FCA-4582-AEB0-7D407C626B02}" srcOrd="1" destOrd="0" presId="urn:microsoft.com/office/officeart/2005/8/layout/hierarchy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DFDF55D-FDBD-4040-8E16-37E9B958FFB0}" type="doc">
      <dgm:prSet loTypeId="urn:microsoft.com/office/officeart/2016/7/layout/VerticalSolidActionList" loCatId="List" qsTypeId="urn:microsoft.com/office/officeart/2005/8/quickstyle/simple1" qsCatId="simple" csTypeId="urn:microsoft.com/office/officeart/2005/8/colors/accent1_2" csCatId="accent1" phldr="1"/>
      <dgm:spPr/>
      <dgm:t>
        <a:bodyPr/>
        <a:lstStyle/>
        <a:p>
          <a:endParaRPr lang="en-US"/>
        </a:p>
      </dgm:t>
    </dgm:pt>
    <dgm:pt modelId="{0D95FB76-293F-4774-B53F-B855F9AC0B9C}">
      <dgm:prSet/>
      <dgm:spPr/>
      <dgm:t>
        <a:bodyPr/>
        <a:lstStyle/>
        <a:p>
          <a:r>
            <a:rPr lang="en-US" dirty="0"/>
            <a:t>Awareness</a:t>
          </a:r>
        </a:p>
      </dgm:t>
    </dgm:pt>
    <dgm:pt modelId="{225FF4EC-0640-4635-9E84-1F78CBF421B3}" type="parTrans" cxnId="{EC85C492-BE2A-499F-B46E-DC2C926818EC}">
      <dgm:prSet/>
      <dgm:spPr/>
      <dgm:t>
        <a:bodyPr/>
        <a:lstStyle/>
        <a:p>
          <a:endParaRPr lang="en-US"/>
        </a:p>
      </dgm:t>
    </dgm:pt>
    <dgm:pt modelId="{46EFBBA1-48CD-4726-B9E8-EC0770BF24CA}" type="sibTrans" cxnId="{EC85C492-BE2A-499F-B46E-DC2C926818EC}">
      <dgm:prSet/>
      <dgm:spPr/>
      <dgm:t>
        <a:bodyPr/>
        <a:lstStyle/>
        <a:p>
          <a:endParaRPr lang="en-US"/>
        </a:p>
      </dgm:t>
    </dgm:pt>
    <dgm:pt modelId="{501B153E-ED0A-4ADF-A945-26069F7CA3EA}">
      <dgm:prSet/>
      <dgm:spPr/>
      <dgm:t>
        <a:bodyPr/>
        <a:lstStyle/>
        <a:p>
          <a:r>
            <a:rPr lang="en-US" dirty="0"/>
            <a:t>be </a:t>
          </a:r>
          <a:r>
            <a:rPr lang="en-US" dirty="0">
              <a:solidFill>
                <a:srgbClr val="FF0000"/>
              </a:solidFill>
            </a:rPr>
            <a:t>aware</a:t>
          </a:r>
          <a:r>
            <a:rPr lang="en-US" dirty="0"/>
            <a:t> of local policies and relevant moral and legal </a:t>
          </a:r>
          <a:r>
            <a:rPr lang="en-US" dirty="0">
              <a:solidFill>
                <a:srgbClr val="FF0000"/>
              </a:solidFill>
            </a:rPr>
            <a:t>issues</a:t>
          </a:r>
          <a:r>
            <a:rPr lang="en-US" dirty="0"/>
            <a:t> in supporting families with diverse backgrounds, and </a:t>
          </a:r>
          <a:r>
            <a:rPr lang="en-US" dirty="0">
              <a:solidFill>
                <a:srgbClr val="FF0000"/>
              </a:solidFill>
            </a:rPr>
            <a:t>identify</a:t>
          </a:r>
          <a:r>
            <a:rPr lang="en-US" dirty="0"/>
            <a:t> the same;</a:t>
          </a:r>
        </a:p>
      </dgm:t>
    </dgm:pt>
    <dgm:pt modelId="{3B07668A-BD79-4CEE-A45D-AB1AC48AE6C5}" type="parTrans" cxnId="{BF92CBA0-34E7-4544-96EF-3019C53D5CEE}">
      <dgm:prSet/>
      <dgm:spPr/>
      <dgm:t>
        <a:bodyPr/>
        <a:lstStyle/>
        <a:p>
          <a:endParaRPr lang="en-US"/>
        </a:p>
      </dgm:t>
    </dgm:pt>
    <dgm:pt modelId="{CD27E751-80D3-44B1-8B5C-5776602C4F49}" type="sibTrans" cxnId="{BF92CBA0-34E7-4544-96EF-3019C53D5CEE}">
      <dgm:prSet/>
      <dgm:spPr/>
      <dgm:t>
        <a:bodyPr/>
        <a:lstStyle/>
        <a:p>
          <a:endParaRPr lang="en-US"/>
        </a:p>
      </dgm:t>
    </dgm:pt>
    <dgm:pt modelId="{A41665B0-9020-490D-A188-713D57EEE910}">
      <dgm:prSet/>
      <dgm:spPr/>
      <dgm:t>
        <a:bodyPr/>
        <a:lstStyle/>
        <a:p>
          <a:r>
            <a:rPr lang="en-US" dirty="0"/>
            <a:t>Responsive</a:t>
          </a:r>
        </a:p>
      </dgm:t>
    </dgm:pt>
    <dgm:pt modelId="{9A56F4F0-F43A-450D-8C0F-3816D3C26944}" type="parTrans" cxnId="{118C13E3-C273-464E-B4D2-B184F88146BE}">
      <dgm:prSet/>
      <dgm:spPr/>
      <dgm:t>
        <a:bodyPr/>
        <a:lstStyle/>
        <a:p>
          <a:endParaRPr lang="en-US"/>
        </a:p>
      </dgm:t>
    </dgm:pt>
    <dgm:pt modelId="{07853BAC-6620-4C69-951E-0507A0923DBD}" type="sibTrans" cxnId="{118C13E3-C273-464E-B4D2-B184F88146BE}">
      <dgm:prSet/>
      <dgm:spPr/>
      <dgm:t>
        <a:bodyPr/>
        <a:lstStyle/>
        <a:p>
          <a:endParaRPr lang="en-US"/>
        </a:p>
      </dgm:t>
    </dgm:pt>
    <dgm:pt modelId="{07977BDF-67C6-41EC-B096-24865EEA6FD5}">
      <dgm:prSet custT="1"/>
      <dgm:spPr/>
      <dgm:t>
        <a:bodyPr/>
        <a:lstStyle/>
        <a:p>
          <a:r>
            <a:rPr lang="en-US" sz="1900" kern="1200" dirty="0">
              <a:solidFill>
                <a:prstClr val="black">
                  <a:hueOff val="0"/>
                  <a:satOff val="0"/>
                  <a:lumOff val="0"/>
                  <a:alphaOff val="0"/>
                </a:prstClr>
              </a:solidFill>
              <a:latin typeface="Rockwell" panose="02060603020205020403"/>
              <a:ea typeface="+mn-ea"/>
              <a:cs typeface="+mn-cs"/>
            </a:rPr>
            <a:t>actively respond to support </a:t>
          </a:r>
          <a:r>
            <a:rPr lang="en-US" sz="1900" kern="1200" dirty="0"/>
            <a:t>family strength and </a:t>
          </a:r>
          <a:r>
            <a:rPr lang="en-US" sz="1900" kern="1200" dirty="0">
              <a:solidFill>
                <a:srgbClr val="FF0000"/>
              </a:solidFill>
            </a:rPr>
            <a:t>solve</a:t>
          </a:r>
          <a:r>
            <a:rPr lang="en-US" sz="1900" kern="1200" dirty="0"/>
            <a:t> the </a:t>
          </a:r>
          <a:r>
            <a:rPr lang="en-US" sz="1900" kern="1200" dirty="0">
              <a:solidFill>
                <a:srgbClr val="FF0000"/>
              </a:solidFill>
            </a:rPr>
            <a:t>problems</a:t>
          </a:r>
          <a:r>
            <a:rPr lang="en-US" sz="1900" kern="1200" dirty="0"/>
            <a:t> in a kindergarten setting; and</a:t>
          </a:r>
        </a:p>
      </dgm:t>
    </dgm:pt>
    <dgm:pt modelId="{265BB4A2-B2CD-461B-949B-8DB135D07A50}" type="parTrans" cxnId="{DE11F591-C03C-46B0-AAD0-EE9F4F975242}">
      <dgm:prSet/>
      <dgm:spPr/>
      <dgm:t>
        <a:bodyPr/>
        <a:lstStyle/>
        <a:p>
          <a:endParaRPr lang="en-US"/>
        </a:p>
      </dgm:t>
    </dgm:pt>
    <dgm:pt modelId="{DEA6CA79-ACAA-4529-9FA2-603608125EA9}" type="sibTrans" cxnId="{DE11F591-C03C-46B0-AAD0-EE9F4F975242}">
      <dgm:prSet/>
      <dgm:spPr/>
      <dgm:t>
        <a:bodyPr/>
        <a:lstStyle/>
        <a:p>
          <a:endParaRPr lang="en-US"/>
        </a:p>
      </dgm:t>
    </dgm:pt>
    <dgm:pt modelId="{3F60AB73-A794-45AB-9298-8F65AA5C78A9}">
      <dgm:prSet/>
      <dgm:spPr/>
      <dgm:t>
        <a:bodyPr/>
        <a:lstStyle/>
        <a:p>
          <a:r>
            <a:rPr lang="en-US" dirty="0"/>
            <a:t>Reflection</a:t>
          </a:r>
        </a:p>
      </dgm:t>
    </dgm:pt>
    <dgm:pt modelId="{C15128B1-2CBD-4E43-8131-B1E90187D027}" type="parTrans" cxnId="{D87F77B6-0F20-41BA-B2C0-E8C73ABA3B6C}">
      <dgm:prSet/>
      <dgm:spPr/>
      <dgm:t>
        <a:bodyPr/>
        <a:lstStyle/>
        <a:p>
          <a:endParaRPr lang="en-US"/>
        </a:p>
      </dgm:t>
    </dgm:pt>
    <dgm:pt modelId="{A9AFA636-B048-44DC-8673-147CDDA5664E}" type="sibTrans" cxnId="{D87F77B6-0F20-41BA-B2C0-E8C73ABA3B6C}">
      <dgm:prSet/>
      <dgm:spPr/>
      <dgm:t>
        <a:bodyPr/>
        <a:lstStyle/>
        <a:p>
          <a:endParaRPr lang="en-US"/>
        </a:p>
      </dgm:t>
    </dgm:pt>
    <dgm:pt modelId="{60DDD6B8-20A7-4CD5-ACE7-83AF7C01E5A4}">
      <dgm:prSet/>
      <dgm:spPr/>
      <dgm:t>
        <a:bodyPr/>
        <a:lstStyle/>
        <a:p>
          <a:r>
            <a:rPr lang="en-US" dirty="0">
              <a:solidFill>
                <a:srgbClr val="FF0000"/>
              </a:solidFill>
            </a:rPr>
            <a:t>reflect</a:t>
          </a:r>
          <a:r>
            <a:rPr lang="en-US" dirty="0"/>
            <a:t> on the contemporary leadership role of teachers of the above response.</a:t>
          </a:r>
        </a:p>
      </dgm:t>
    </dgm:pt>
    <dgm:pt modelId="{E34CE294-9647-4CA0-9970-226C0AFCE8B2}" type="parTrans" cxnId="{CCFED708-B515-4378-A48C-738EF4C071B5}">
      <dgm:prSet/>
      <dgm:spPr/>
      <dgm:t>
        <a:bodyPr/>
        <a:lstStyle/>
        <a:p>
          <a:endParaRPr lang="en-US"/>
        </a:p>
      </dgm:t>
    </dgm:pt>
    <dgm:pt modelId="{2CD0D17A-BE37-4F38-8F93-D6A2E099675B}" type="sibTrans" cxnId="{CCFED708-B515-4378-A48C-738EF4C071B5}">
      <dgm:prSet/>
      <dgm:spPr/>
      <dgm:t>
        <a:bodyPr/>
        <a:lstStyle/>
        <a:p>
          <a:endParaRPr lang="en-US"/>
        </a:p>
      </dgm:t>
    </dgm:pt>
    <dgm:pt modelId="{FAF68A31-7C06-4966-8464-D8C43B35B46D}" type="pres">
      <dgm:prSet presAssocID="{DDFDF55D-FDBD-4040-8E16-37E9B958FFB0}" presName="Name0" presStyleCnt="0">
        <dgm:presLayoutVars>
          <dgm:dir/>
          <dgm:animLvl val="lvl"/>
          <dgm:resizeHandles val="exact"/>
        </dgm:presLayoutVars>
      </dgm:prSet>
      <dgm:spPr/>
    </dgm:pt>
    <dgm:pt modelId="{FAC33BC4-E3EE-4CED-90B1-CE0F0EE32009}" type="pres">
      <dgm:prSet presAssocID="{0D95FB76-293F-4774-B53F-B855F9AC0B9C}" presName="linNode" presStyleCnt="0"/>
      <dgm:spPr/>
    </dgm:pt>
    <dgm:pt modelId="{1FC72C3E-EDBA-4C19-A63C-EB99CCAE1499}" type="pres">
      <dgm:prSet presAssocID="{0D95FB76-293F-4774-B53F-B855F9AC0B9C}" presName="parentText" presStyleLbl="alignNode1" presStyleIdx="0" presStyleCnt="3">
        <dgm:presLayoutVars>
          <dgm:chMax val="1"/>
          <dgm:bulletEnabled/>
        </dgm:presLayoutVars>
      </dgm:prSet>
      <dgm:spPr/>
    </dgm:pt>
    <dgm:pt modelId="{446C3AF8-F554-4693-BDA7-18F73392DA19}" type="pres">
      <dgm:prSet presAssocID="{0D95FB76-293F-4774-B53F-B855F9AC0B9C}" presName="descendantText" presStyleLbl="alignAccFollowNode1" presStyleIdx="0" presStyleCnt="3">
        <dgm:presLayoutVars>
          <dgm:bulletEnabled/>
        </dgm:presLayoutVars>
      </dgm:prSet>
      <dgm:spPr/>
    </dgm:pt>
    <dgm:pt modelId="{12193275-1A73-430E-81AB-DB96A03D724F}" type="pres">
      <dgm:prSet presAssocID="{46EFBBA1-48CD-4726-B9E8-EC0770BF24CA}" presName="sp" presStyleCnt="0"/>
      <dgm:spPr/>
    </dgm:pt>
    <dgm:pt modelId="{8552FFF3-EB7B-4ECE-82E1-CD53FCA10F24}" type="pres">
      <dgm:prSet presAssocID="{A41665B0-9020-490D-A188-713D57EEE910}" presName="linNode" presStyleCnt="0"/>
      <dgm:spPr/>
    </dgm:pt>
    <dgm:pt modelId="{544CA134-0D20-468C-A4BA-D3129C342031}" type="pres">
      <dgm:prSet presAssocID="{A41665B0-9020-490D-A188-713D57EEE910}" presName="parentText" presStyleLbl="alignNode1" presStyleIdx="1" presStyleCnt="3">
        <dgm:presLayoutVars>
          <dgm:chMax val="1"/>
          <dgm:bulletEnabled/>
        </dgm:presLayoutVars>
      </dgm:prSet>
      <dgm:spPr/>
    </dgm:pt>
    <dgm:pt modelId="{3B74C4FC-1D09-4030-AEE5-5256D2B81623}" type="pres">
      <dgm:prSet presAssocID="{A41665B0-9020-490D-A188-713D57EEE910}" presName="descendantText" presStyleLbl="alignAccFollowNode1" presStyleIdx="1" presStyleCnt="3">
        <dgm:presLayoutVars>
          <dgm:bulletEnabled/>
        </dgm:presLayoutVars>
      </dgm:prSet>
      <dgm:spPr/>
    </dgm:pt>
    <dgm:pt modelId="{24C9CA67-98D2-4B43-9C3E-8B339E2A19B5}" type="pres">
      <dgm:prSet presAssocID="{07853BAC-6620-4C69-951E-0507A0923DBD}" presName="sp" presStyleCnt="0"/>
      <dgm:spPr/>
    </dgm:pt>
    <dgm:pt modelId="{FA72DAA6-E505-449A-B88E-DC7E4AB423DE}" type="pres">
      <dgm:prSet presAssocID="{3F60AB73-A794-45AB-9298-8F65AA5C78A9}" presName="linNode" presStyleCnt="0"/>
      <dgm:spPr/>
    </dgm:pt>
    <dgm:pt modelId="{06F53714-F119-41D2-A228-47052E9574D0}" type="pres">
      <dgm:prSet presAssocID="{3F60AB73-A794-45AB-9298-8F65AA5C78A9}" presName="parentText" presStyleLbl="alignNode1" presStyleIdx="2" presStyleCnt="3">
        <dgm:presLayoutVars>
          <dgm:chMax val="1"/>
          <dgm:bulletEnabled/>
        </dgm:presLayoutVars>
      </dgm:prSet>
      <dgm:spPr/>
    </dgm:pt>
    <dgm:pt modelId="{CA02AAAA-64EE-4995-B3C9-F2772CC7A4CD}" type="pres">
      <dgm:prSet presAssocID="{3F60AB73-A794-45AB-9298-8F65AA5C78A9}" presName="descendantText" presStyleLbl="alignAccFollowNode1" presStyleIdx="2" presStyleCnt="3">
        <dgm:presLayoutVars>
          <dgm:bulletEnabled/>
        </dgm:presLayoutVars>
      </dgm:prSet>
      <dgm:spPr/>
    </dgm:pt>
  </dgm:ptLst>
  <dgm:cxnLst>
    <dgm:cxn modelId="{CCFED708-B515-4378-A48C-738EF4C071B5}" srcId="{3F60AB73-A794-45AB-9298-8F65AA5C78A9}" destId="{60DDD6B8-20A7-4CD5-ACE7-83AF7C01E5A4}" srcOrd="0" destOrd="0" parTransId="{E34CE294-9647-4CA0-9970-226C0AFCE8B2}" sibTransId="{2CD0D17A-BE37-4F38-8F93-D6A2E099675B}"/>
    <dgm:cxn modelId="{30E1F42E-84DF-4C05-A88E-DAD679792205}" type="presOf" srcId="{A41665B0-9020-490D-A188-713D57EEE910}" destId="{544CA134-0D20-468C-A4BA-D3129C342031}" srcOrd="0" destOrd="0" presId="urn:microsoft.com/office/officeart/2016/7/layout/VerticalSolidActionList"/>
    <dgm:cxn modelId="{50FB2F36-4C67-4160-B2D4-E58FEC7C094A}" type="presOf" srcId="{501B153E-ED0A-4ADF-A945-26069F7CA3EA}" destId="{446C3AF8-F554-4693-BDA7-18F73392DA19}" srcOrd="0" destOrd="0" presId="urn:microsoft.com/office/officeart/2016/7/layout/VerticalSolidActionList"/>
    <dgm:cxn modelId="{B8782B71-E8D1-400F-AF1E-C74D90D66463}" type="presOf" srcId="{DDFDF55D-FDBD-4040-8E16-37E9B958FFB0}" destId="{FAF68A31-7C06-4966-8464-D8C43B35B46D}" srcOrd="0" destOrd="0" presId="urn:microsoft.com/office/officeart/2016/7/layout/VerticalSolidActionList"/>
    <dgm:cxn modelId="{DE11F591-C03C-46B0-AAD0-EE9F4F975242}" srcId="{A41665B0-9020-490D-A188-713D57EEE910}" destId="{07977BDF-67C6-41EC-B096-24865EEA6FD5}" srcOrd="0" destOrd="0" parTransId="{265BB4A2-B2CD-461B-949B-8DB135D07A50}" sibTransId="{DEA6CA79-ACAA-4529-9FA2-603608125EA9}"/>
    <dgm:cxn modelId="{EC85C492-BE2A-499F-B46E-DC2C926818EC}" srcId="{DDFDF55D-FDBD-4040-8E16-37E9B958FFB0}" destId="{0D95FB76-293F-4774-B53F-B855F9AC0B9C}" srcOrd="0" destOrd="0" parTransId="{225FF4EC-0640-4635-9E84-1F78CBF421B3}" sibTransId="{46EFBBA1-48CD-4726-B9E8-EC0770BF24CA}"/>
    <dgm:cxn modelId="{BF92CBA0-34E7-4544-96EF-3019C53D5CEE}" srcId="{0D95FB76-293F-4774-B53F-B855F9AC0B9C}" destId="{501B153E-ED0A-4ADF-A945-26069F7CA3EA}" srcOrd="0" destOrd="0" parTransId="{3B07668A-BD79-4CEE-A45D-AB1AC48AE6C5}" sibTransId="{CD27E751-80D3-44B1-8B5C-5776602C4F49}"/>
    <dgm:cxn modelId="{FB5BC4B3-564E-4E8D-9356-DED30D9F1541}" type="presOf" srcId="{0D95FB76-293F-4774-B53F-B855F9AC0B9C}" destId="{1FC72C3E-EDBA-4C19-A63C-EB99CCAE1499}" srcOrd="0" destOrd="0" presId="urn:microsoft.com/office/officeart/2016/7/layout/VerticalSolidActionList"/>
    <dgm:cxn modelId="{D87F77B6-0F20-41BA-B2C0-E8C73ABA3B6C}" srcId="{DDFDF55D-FDBD-4040-8E16-37E9B958FFB0}" destId="{3F60AB73-A794-45AB-9298-8F65AA5C78A9}" srcOrd="2" destOrd="0" parTransId="{C15128B1-2CBD-4E43-8131-B1E90187D027}" sibTransId="{A9AFA636-B048-44DC-8673-147CDDA5664E}"/>
    <dgm:cxn modelId="{C49C06C1-905F-41E1-A45D-001ECBFB5FD2}" type="presOf" srcId="{3F60AB73-A794-45AB-9298-8F65AA5C78A9}" destId="{06F53714-F119-41D2-A228-47052E9574D0}" srcOrd="0" destOrd="0" presId="urn:microsoft.com/office/officeart/2016/7/layout/VerticalSolidActionList"/>
    <dgm:cxn modelId="{DD79B9C1-5A9B-4BC2-B23A-8FCEA9C064D1}" type="presOf" srcId="{07977BDF-67C6-41EC-B096-24865EEA6FD5}" destId="{3B74C4FC-1D09-4030-AEE5-5256D2B81623}" srcOrd="0" destOrd="0" presId="urn:microsoft.com/office/officeart/2016/7/layout/VerticalSolidActionList"/>
    <dgm:cxn modelId="{8114D6C4-CB76-4FAE-B223-93AA27D3E11E}" type="presOf" srcId="{60DDD6B8-20A7-4CD5-ACE7-83AF7C01E5A4}" destId="{CA02AAAA-64EE-4995-B3C9-F2772CC7A4CD}" srcOrd="0" destOrd="0" presId="urn:microsoft.com/office/officeart/2016/7/layout/VerticalSolidActionList"/>
    <dgm:cxn modelId="{118C13E3-C273-464E-B4D2-B184F88146BE}" srcId="{DDFDF55D-FDBD-4040-8E16-37E9B958FFB0}" destId="{A41665B0-9020-490D-A188-713D57EEE910}" srcOrd="1" destOrd="0" parTransId="{9A56F4F0-F43A-450D-8C0F-3816D3C26944}" sibTransId="{07853BAC-6620-4C69-951E-0507A0923DBD}"/>
    <dgm:cxn modelId="{61E7DEA4-F6E1-4BF2-9040-B2C433FFDD67}" type="presParOf" srcId="{FAF68A31-7C06-4966-8464-D8C43B35B46D}" destId="{FAC33BC4-E3EE-4CED-90B1-CE0F0EE32009}" srcOrd="0" destOrd="0" presId="urn:microsoft.com/office/officeart/2016/7/layout/VerticalSolidActionList"/>
    <dgm:cxn modelId="{8137F7AE-261F-42F6-B77D-E9AF7B3B6BE0}" type="presParOf" srcId="{FAC33BC4-E3EE-4CED-90B1-CE0F0EE32009}" destId="{1FC72C3E-EDBA-4C19-A63C-EB99CCAE1499}" srcOrd="0" destOrd="0" presId="urn:microsoft.com/office/officeart/2016/7/layout/VerticalSolidActionList"/>
    <dgm:cxn modelId="{77B0C933-9354-4E22-BD6D-E8E5C6CDB0CA}" type="presParOf" srcId="{FAC33BC4-E3EE-4CED-90B1-CE0F0EE32009}" destId="{446C3AF8-F554-4693-BDA7-18F73392DA19}" srcOrd="1" destOrd="0" presId="urn:microsoft.com/office/officeart/2016/7/layout/VerticalSolidActionList"/>
    <dgm:cxn modelId="{8FC82E53-64C5-46C8-89AA-3852E3E7E927}" type="presParOf" srcId="{FAF68A31-7C06-4966-8464-D8C43B35B46D}" destId="{12193275-1A73-430E-81AB-DB96A03D724F}" srcOrd="1" destOrd="0" presId="urn:microsoft.com/office/officeart/2016/7/layout/VerticalSolidActionList"/>
    <dgm:cxn modelId="{6ABD1297-7DA0-4173-A4CF-8E5C4157A763}" type="presParOf" srcId="{FAF68A31-7C06-4966-8464-D8C43B35B46D}" destId="{8552FFF3-EB7B-4ECE-82E1-CD53FCA10F24}" srcOrd="2" destOrd="0" presId="urn:microsoft.com/office/officeart/2016/7/layout/VerticalSolidActionList"/>
    <dgm:cxn modelId="{2C63D43A-8F24-4314-B9C3-AE90A1A4D05C}" type="presParOf" srcId="{8552FFF3-EB7B-4ECE-82E1-CD53FCA10F24}" destId="{544CA134-0D20-468C-A4BA-D3129C342031}" srcOrd="0" destOrd="0" presId="urn:microsoft.com/office/officeart/2016/7/layout/VerticalSolidActionList"/>
    <dgm:cxn modelId="{4D58C8D4-0C70-46C5-B750-187EFC7D49AE}" type="presParOf" srcId="{8552FFF3-EB7B-4ECE-82E1-CD53FCA10F24}" destId="{3B74C4FC-1D09-4030-AEE5-5256D2B81623}" srcOrd="1" destOrd="0" presId="urn:microsoft.com/office/officeart/2016/7/layout/VerticalSolidActionList"/>
    <dgm:cxn modelId="{E0BE7F1B-A501-4113-AC55-F12FC0E3FA88}" type="presParOf" srcId="{FAF68A31-7C06-4966-8464-D8C43B35B46D}" destId="{24C9CA67-98D2-4B43-9C3E-8B339E2A19B5}" srcOrd="3" destOrd="0" presId="urn:microsoft.com/office/officeart/2016/7/layout/VerticalSolidActionList"/>
    <dgm:cxn modelId="{9EBCF682-B20D-4447-8BC7-5A120191493D}" type="presParOf" srcId="{FAF68A31-7C06-4966-8464-D8C43B35B46D}" destId="{FA72DAA6-E505-449A-B88E-DC7E4AB423DE}" srcOrd="4" destOrd="0" presId="urn:microsoft.com/office/officeart/2016/7/layout/VerticalSolidActionList"/>
    <dgm:cxn modelId="{ADB5DB26-04C4-42FC-957F-B4D3F3E57ED2}" type="presParOf" srcId="{FA72DAA6-E505-449A-B88E-DC7E4AB423DE}" destId="{06F53714-F119-41D2-A228-47052E9574D0}" srcOrd="0" destOrd="0" presId="urn:microsoft.com/office/officeart/2016/7/layout/VerticalSolidActionList"/>
    <dgm:cxn modelId="{2FF5CE43-662D-43C7-9BDF-5C60A6583655}" type="presParOf" srcId="{FA72DAA6-E505-449A-B88E-DC7E4AB423DE}" destId="{CA02AAAA-64EE-4995-B3C9-F2772CC7A4CD}" srcOrd="1" destOrd="0" presId="urn:microsoft.com/office/officeart/2016/7/layout/VerticalSolid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7407F6-E518-498D-8051-A45EC8C1EF65}">
      <dsp:nvSpPr>
        <dsp:cNvPr id="0" name=""/>
        <dsp:cNvSpPr/>
      </dsp:nvSpPr>
      <dsp:spPr>
        <a:xfrm>
          <a:off x="0" y="18531"/>
          <a:ext cx="5141913" cy="84459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zh-TW" sz="2100" kern="1200"/>
            <a:t>行為特質 </a:t>
          </a:r>
          <a:r>
            <a:rPr lang="en-HK" sz="2100" kern="1200"/>
            <a:t>(behaviour)</a:t>
          </a:r>
          <a:endParaRPr lang="en-US" sz="2100" kern="1200"/>
        </a:p>
      </dsp:txBody>
      <dsp:txXfrm>
        <a:off x="41230" y="59761"/>
        <a:ext cx="5059453" cy="762133"/>
      </dsp:txXfrm>
    </dsp:sp>
    <dsp:sp modelId="{4E4E1E55-E32D-4666-819D-30FFE93F5A45}">
      <dsp:nvSpPr>
        <dsp:cNvPr id="0" name=""/>
        <dsp:cNvSpPr/>
      </dsp:nvSpPr>
      <dsp:spPr>
        <a:xfrm>
          <a:off x="0" y="923604"/>
          <a:ext cx="5141913" cy="844593"/>
        </a:xfrm>
        <a:prstGeom prst="roundRect">
          <a:avLst/>
        </a:prstGeom>
        <a:solidFill>
          <a:schemeClr val="accent2">
            <a:hueOff val="381558"/>
            <a:satOff val="-8706"/>
            <a:lumOff val="321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zh-TW" sz="2100" kern="1200"/>
            <a:t>培養領導的環境 </a:t>
          </a:r>
          <a:r>
            <a:rPr lang="en-HK" sz="2100" kern="1200"/>
            <a:t>(environment)</a:t>
          </a:r>
          <a:endParaRPr lang="en-US" sz="2100" kern="1200"/>
        </a:p>
      </dsp:txBody>
      <dsp:txXfrm>
        <a:off x="41230" y="964834"/>
        <a:ext cx="5059453" cy="762133"/>
      </dsp:txXfrm>
    </dsp:sp>
    <dsp:sp modelId="{D852BE2E-5B7A-42B8-B8B6-C6F6344DDFED}">
      <dsp:nvSpPr>
        <dsp:cNvPr id="0" name=""/>
        <dsp:cNvSpPr/>
      </dsp:nvSpPr>
      <dsp:spPr>
        <a:xfrm>
          <a:off x="0" y="1828678"/>
          <a:ext cx="5141913" cy="844593"/>
        </a:xfrm>
        <a:prstGeom prst="roundRect">
          <a:avLst/>
        </a:prstGeom>
        <a:solidFill>
          <a:schemeClr val="accent2">
            <a:hueOff val="763116"/>
            <a:satOff val="-17411"/>
            <a:lumOff val="643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zh-TW" sz="2100" kern="1200"/>
            <a:t>個人魅力 </a:t>
          </a:r>
          <a:r>
            <a:rPr lang="en-HK" sz="2100" kern="1200"/>
            <a:t>(charisma) </a:t>
          </a:r>
          <a:endParaRPr lang="en-US" sz="2100" kern="1200"/>
        </a:p>
      </dsp:txBody>
      <dsp:txXfrm>
        <a:off x="41230" y="1869908"/>
        <a:ext cx="5059453" cy="762133"/>
      </dsp:txXfrm>
    </dsp:sp>
    <dsp:sp modelId="{9F7C8230-2703-4B31-9429-AEE014FC772A}">
      <dsp:nvSpPr>
        <dsp:cNvPr id="0" name=""/>
        <dsp:cNvSpPr/>
      </dsp:nvSpPr>
      <dsp:spPr>
        <a:xfrm>
          <a:off x="0" y="2733752"/>
          <a:ext cx="5141913" cy="844593"/>
        </a:xfrm>
        <a:prstGeom prst="roundRect">
          <a:avLst/>
        </a:prstGeom>
        <a:solidFill>
          <a:schemeClr val="accent2">
            <a:hueOff val="1144674"/>
            <a:satOff val="-26117"/>
            <a:lumOff val="964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zh-TW" sz="2100" kern="1200"/>
            <a:t>管理技巧 </a:t>
          </a:r>
          <a:r>
            <a:rPr lang="en-HK" sz="2100" kern="1200"/>
            <a:t>(management skills)</a:t>
          </a:r>
          <a:endParaRPr lang="en-US" sz="2100" kern="1200"/>
        </a:p>
      </dsp:txBody>
      <dsp:txXfrm>
        <a:off x="41230" y="2774982"/>
        <a:ext cx="5059453" cy="762133"/>
      </dsp:txXfrm>
    </dsp:sp>
    <dsp:sp modelId="{20A10B2E-6D4B-4E74-9307-4860BCB89B73}">
      <dsp:nvSpPr>
        <dsp:cNvPr id="0" name=""/>
        <dsp:cNvSpPr/>
      </dsp:nvSpPr>
      <dsp:spPr>
        <a:xfrm>
          <a:off x="0" y="3638826"/>
          <a:ext cx="5141913" cy="844593"/>
        </a:xfrm>
        <a:prstGeom prst="roundRect">
          <a:avLst/>
        </a:prstGeom>
        <a:solidFill>
          <a:schemeClr val="accent2">
            <a:hueOff val="1526231"/>
            <a:satOff val="-34822"/>
            <a:lumOff val="1286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zh-TW" sz="2100" kern="1200"/>
            <a:t>權力 </a:t>
          </a:r>
          <a:r>
            <a:rPr lang="en-HK" sz="2100" kern="1200"/>
            <a:t>(power and authority)</a:t>
          </a:r>
          <a:endParaRPr lang="en-US" sz="2100" kern="1200"/>
        </a:p>
      </dsp:txBody>
      <dsp:txXfrm>
        <a:off x="41230" y="3680056"/>
        <a:ext cx="5059453" cy="762133"/>
      </dsp:txXfrm>
    </dsp:sp>
    <dsp:sp modelId="{BE688335-3737-47E4-814B-6FB428A58F64}">
      <dsp:nvSpPr>
        <dsp:cNvPr id="0" name=""/>
        <dsp:cNvSpPr/>
      </dsp:nvSpPr>
      <dsp:spPr>
        <a:xfrm>
          <a:off x="0" y="4543900"/>
          <a:ext cx="5141913" cy="844593"/>
        </a:xfrm>
        <a:prstGeom prst="roundRect">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zh-TW" sz="2100" kern="1200"/>
            <a:t>與追隨者的關係 </a:t>
          </a:r>
          <a:r>
            <a:rPr lang="en-HK" sz="2100" kern="1200"/>
            <a:t>(relationship with the subordinates)</a:t>
          </a:r>
          <a:endParaRPr lang="en-US" sz="2100" kern="1200"/>
        </a:p>
      </dsp:txBody>
      <dsp:txXfrm>
        <a:off x="41230" y="4585130"/>
        <a:ext cx="5059453" cy="7621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B09D7B-6C32-43FB-9591-C130D606D661}">
      <dsp:nvSpPr>
        <dsp:cNvPr id="0" name=""/>
        <dsp:cNvSpPr/>
      </dsp:nvSpPr>
      <dsp:spPr>
        <a:xfrm>
          <a:off x="0" y="0"/>
          <a:ext cx="8549640" cy="108535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zh-TW" sz="4200" kern="1200"/>
            <a:t>綜合不同觀點，領導力就是 </a:t>
          </a:r>
          <a:endParaRPr lang="en-US" sz="4200" kern="1200"/>
        </a:p>
      </dsp:txBody>
      <dsp:txXfrm>
        <a:off x="31789" y="31789"/>
        <a:ext cx="7378458" cy="1021775"/>
      </dsp:txXfrm>
    </dsp:sp>
    <dsp:sp modelId="{78672C76-8B44-47B0-82A7-76C271034D2D}">
      <dsp:nvSpPr>
        <dsp:cNvPr id="0" name=""/>
        <dsp:cNvSpPr/>
      </dsp:nvSpPr>
      <dsp:spPr>
        <a:xfrm>
          <a:off x="754379" y="1266245"/>
          <a:ext cx="8549640" cy="1085353"/>
        </a:xfrm>
        <a:prstGeom prst="roundRect">
          <a:avLst>
            <a:gd name="adj" fmla="val 10000"/>
          </a:avLst>
        </a:prstGeom>
        <a:solidFill>
          <a:schemeClr val="accent2">
            <a:hueOff val="953895"/>
            <a:satOff val="-21764"/>
            <a:lumOff val="803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zh-TW" sz="4200" kern="1200"/>
            <a:t>影響改變追隨者去跟從</a:t>
          </a:r>
          <a:endParaRPr lang="en-US" sz="4200" kern="1200"/>
        </a:p>
      </dsp:txBody>
      <dsp:txXfrm>
        <a:off x="786168" y="1298034"/>
        <a:ext cx="7026202" cy="1021775"/>
      </dsp:txXfrm>
    </dsp:sp>
    <dsp:sp modelId="{CF7D7E9B-2279-49A3-8E9B-031C6A611671}">
      <dsp:nvSpPr>
        <dsp:cNvPr id="0" name=""/>
        <dsp:cNvSpPr/>
      </dsp:nvSpPr>
      <dsp:spPr>
        <a:xfrm>
          <a:off x="1508759" y="2532491"/>
          <a:ext cx="8549640" cy="1085353"/>
        </a:xfrm>
        <a:prstGeom prst="roundRect">
          <a:avLst>
            <a:gd name="adj" fmla="val 10000"/>
          </a:avLst>
        </a:prstGeom>
        <a:solidFill>
          <a:schemeClr val="accent2">
            <a:hueOff val="1907789"/>
            <a:satOff val="-43528"/>
            <a:lumOff val="16079"/>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dirty="0"/>
            <a:t>influencing others to follow</a:t>
          </a:r>
        </a:p>
      </dsp:txBody>
      <dsp:txXfrm>
        <a:off x="1540548" y="2564280"/>
        <a:ext cx="7026202" cy="1021775"/>
      </dsp:txXfrm>
    </dsp:sp>
    <dsp:sp modelId="{2A5A4642-7A35-4E12-9606-F75609C8E35F}">
      <dsp:nvSpPr>
        <dsp:cNvPr id="0" name=""/>
        <dsp:cNvSpPr/>
      </dsp:nvSpPr>
      <dsp:spPr>
        <a:xfrm>
          <a:off x="7844160" y="823059"/>
          <a:ext cx="705479" cy="705479"/>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US" sz="3300" kern="1200"/>
        </a:p>
      </dsp:txBody>
      <dsp:txXfrm>
        <a:off x="8002893" y="823059"/>
        <a:ext cx="388013" cy="530873"/>
      </dsp:txXfrm>
    </dsp:sp>
    <dsp:sp modelId="{F0D80E20-C17A-4559-9C53-3B32612312CA}">
      <dsp:nvSpPr>
        <dsp:cNvPr id="0" name=""/>
        <dsp:cNvSpPr/>
      </dsp:nvSpPr>
      <dsp:spPr>
        <a:xfrm>
          <a:off x="8598540" y="2082069"/>
          <a:ext cx="705479" cy="705479"/>
        </a:xfrm>
        <a:prstGeom prst="downArrow">
          <a:avLst>
            <a:gd name="adj1" fmla="val 55000"/>
            <a:gd name="adj2" fmla="val 45000"/>
          </a:avLst>
        </a:prstGeom>
        <a:solidFill>
          <a:schemeClr val="accent2">
            <a:tint val="40000"/>
            <a:alpha val="90000"/>
            <a:hueOff val="1974564"/>
            <a:satOff val="-5173"/>
            <a:lumOff val="1852"/>
            <a:alphaOff val="0"/>
          </a:schemeClr>
        </a:solidFill>
        <a:ln w="12700" cap="flat" cmpd="sng" algn="ctr">
          <a:solidFill>
            <a:schemeClr val="accent2">
              <a:tint val="40000"/>
              <a:alpha val="90000"/>
              <a:hueOff val="1974564"/>
              <a:satOff val="-5173"/>
              <a:lumOff val="18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1466850">
            <a:lnSpc>
              <a:spcPct val="90000"/>
            </a:lnSpc>
            <a:spcBef>
              <a:spcPct val="0"/>
            </a:spcBef>
            <a:spcAft>
              <a:spcPct val="35000"/>
            </a:spcAft>
            <a:buNone/>
          </a:pPr>
          <a:endParaRPr lang="en-US" sz="3300" kern="1200"/>
        </a:p>
      </dsp:txBody>
      <dsp:txXfrm>
        <a:off x="8757273" y="2082069"/>
        <a:ext cx="388013" cy="5308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728F9C-95F1-461F-98C6-A09298006043}">
      <dsp:nvSpPr>
        <dsp:cNvPr id="0" name=""/>
        <dsp:cNvSpPr/>
      </dsp:nvSpPr>
      <dsp:spPr>
        <a:xfrm>
          <a:off x="0" y="658253"/>
          <a:ext cx="10058399" cy="121523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30D014-6EB8-4106-A154-329FE29FE555}">
      <dsp:nvSpPr>
        <dsp:cNvPr id="0" name=""/>
        <dsp:cNvSpPr/>
      </dsp:nvSpPr>
      <dsp:spPr>
        <a:xfrm>
          <a:off x="367609" y="931682"/>
          <a:ext cx="668380" cy="6683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905C89-F0EA-43A7-8519-61D29AC4D0DC}">
      <dsp:nvSpPr>
        <dsp:cNvPr id="0" name=""/>
        <dsp:cNvSpPr/>
      </dsp:nvSpPr>
      <dsp:spPr>
        <a:xfrm>
          <a:off x="1403599" y="658253"/>
          <a:ext cx="8654800" cy="1215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613" tIns="128613" rIns="128613" bIns="128613" numCol="1" spcCol="1270" anchor="ctr" anchorCtr="0">
          <a:noAutofit/>
        </a:bodyPr>
        <a:lstStyle/>
        <a:p>
          <a:pPr marL="0" lvl="0" indent="0" algn="l" defTabSz="1066800">
            <a:lnSpc>
              <a:spcPct val="100000"/>
            </a:lnSpc>
            <a:spcBef>
              <a:spcPct val="0"/>
            </a:spcBef>
            <a:spcAft>
              <a:spcPct val="35000"/>
            </a:spcAft>
            <a:buNone/>
          </a:pPr>
          <a:r>
            <a:rPr lang="zh-TW" sz="2400" kern="1200"/>
            <a:t>能以教師的專業能力，影響學生 </a:t>
          </a:r>
          <a:r>
            <a:rPr lang="en-US" sz="2400" kern="1200"/>
            <a:t>(</a:t>
          </a:r>
          <a:r>
            <a:rPr lang="zh-TW" sz="2400" kern="1200"/>
            <a:t>他人</a:t>
          </a:r>
          <a:r>
            <a:rPr lang="en-US" sz="2400" kern="1200"/>
            <a:t>)</a:t>
          </a:r>
          <a:r>
            <a:rPr lang="zh-TW" sz="2400" kern="1200"/>
            <a:t>，改變學生</a:t>
          </a:r>
          <a:r>
            <a:rPr lang="en-US" sz="2400" kern="1200"/>
            <a:t>(</a:t>
          </a:r>
          <a:r>
            <a:rPr lang="zh-TW" sz="2400" kern="1200"/>
            <a:t>他人</a:t>
          </a:r>
          <a:r>
            <a:rPr lang="en-US" sz="2400" kern="1200"/>
            <a:t>)</a:t>
          </a:r>
        </a:p>
      </dsp:txBody>
      <dsp:txXfrm>
        <a:off x="1403599" y="658253"/>
        <a:ext cx="8654800" cy="1215237"/>
      </dsp:txXfrm>
    </dsp:sp>
    <dsp:sp modelId="{D9876001-1DF5-4EF6-B144-D18DD25FB6A2}">
      <dsp:nvSpPr>
        <dsp:cNvPr id="0" name=""/>
        <dsp:cNvSpPr/>
      </dsp:nvSpPr>
      <dsp:spPr>
        <a:xfrm>
          <a:off x="0" y="2177301"/>
          <a:ext cx="10058399" cy="121523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5D9FD7-B69A-4A1A-9164-819B080FA9A7}">
      <dsp:nvSpPr>
        <dsp:cNvPr id="0" name=""/>
        <dsp:cNvSpPr/>
      </dsp:nvSpPr>
      <dsp:spPr>
        <a:xfrm>
          <a:off x="367609" y="2450729"/>
          <a:ext cx="668380" cy="6683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453813-99E9-4990-A67E-97B628133E6C}">
      <dsp:nvSpPr>
        <dsp:cNvPr id="0" name=""/>
        <dsp:cNvSpPr/>
      </dsp:nvSpPr>
      <dsp:spPr>
        <a:xfrm>
          <a:off x="1403599" y="2177301"/>
          <a:ext cx="8654800" cy="1215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613" tIns="128613" rIns="128613" bIns="128613" numCol="1" spcCol="1270" anchor="ctr" anchorCtr="0">
          <a:noAutofit/>
        </a:bodyPr>
        <a:lstStyle/>
        <a:p>
          <a:pPr marL="0" lvl="0" indent="0" algn="l" defTabSz="1066800">
            <a:lnSpc>
              <a:spcPct val="100000"/>
            </a:lnSpc>
            <a:spcBef>
              <a:spcPct val="0"/>
            </a:spcBef>
            <a:spcAft>
              <a:spcPct val="35000"/>
            </a:spcAft>
            <a:buNone/>
          </a:pPr>
          <a:r>
            <a:rPr lang="en-US" sz="2400" kern="1200"/>
            <a:t>A teacher uses his/her professional knowledge to influence and change the students to achieve their potential</a:t>
          </a:r>
        </a:p>
      </dsp:txBody>
      <dsp:txXfrm>
        <a:off x="1403599" y="2177301"/>
        <a:ext cx="8654800" cy="12152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26DF66-C4DF-4946-ACD5-82AD8B597CE6}">
      <dsp:nvSpPr>
        <dsp:cNvPr id="0" name=""/>
        <dsp:cNvSpPr/>
      </dsp:nvSpPr>
      <dsp:spPr>
        <a:xfrm>
          <a:off x="0" y="761434"/>
          <a:ext cx="2828924" cy="17963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5827E0-6AC9-4860-927C-B3E6BFF8B8AB}">
      <dsp:nvSpPr>
        <dsp:cNvPr id="0" name=""/>
        <dsp:cNvSpPr/>
      </dsp:nvSpPr>
      <dsp:spPr>
        <a:xfrm>
          <a:off x="314325" y="1060043"/>
          <a:ext cx="2828924" cy="179636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rgbClr val="FF0000"/>
              </a:solidFill>
            </a:rPr>
            <a:t>Understand issues </a:t>
          </a:r>
          <a:r>
            <a:rPr lang="en-US" sz="1900" kern="1200" dirty="0"/>
            <a:t>of families with diverse backgrounds</a:t>
          </a:r>
        </a:p>
      </dsp:txBody>
      <dsp:txXfrm>
        <a:off x="366939" y="1112657"/>
        <a:ext cx="2723696" cy="1691139"/>
      </dsp:txXfrm>
    </dsp:sp>
    <dsp:sp modelId="{A74D5E0D-32AB-4B5C-A4E9-87A5059D7FD6}">
      <dsp:nvSpPr>
        <dsp:cNvPr id="0" name=""/>
        <dsp:cNvSpPr/>
      </dsp:nvSpPr>
      <dsp:spPr>
        <a:xfrm>
          <a:off x="3457574" y="761434"/>
          <a:ext cx="2828924" cy="17963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C40A00-5BF7-484B-8319-1226BF1D5E15}">
      <dsp:nvSpPr>
        <dsp:cNvPr id="0" name=""/>
        <dsp:cNvSpPr/>
      </dsp:nvSpPr>
      <dsp:spPr>
        <a:xfrm>
          <a:off x="3771899" y="1060043"/>
          <a:ext cx="2828924" cy="179636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rgbClr val="FF0000"/>
              </a:solidFill>
            </a:rPr>
            <a:t>Equip</a:t>
          </a:r>
          <a:r>
            <a:rPr lang="en-US" sz="1900" kern="1200" dirty="0"/>
            <a:t> with related professional </a:t>
          </a:r>
          <a:r>
            <a:rPr lang="en-US" sz="1900" kern="1200" dirty="0">
              <a:solidFill>
                <a:srgbClr val="FF0000"/>
              </a:solidFill>
            </a:rPr>
            <a:t>knowledge</a:t>
          </a:r>
          <a:r>
            <a:rPr lang="en-US" sz="1900" kern="1200" dirty="0"/>
            <a:t>, e.g. current policies on families related issues, communication skills</a:t>
          </a:r>
        </a:p>
      </dsp:txBody>
      <dsp:txXfrm>
        <a:off x="3824513" y="1112657"/>
        <a:ext cx="2723696" cy="1691139"/>
      </dsp:txXfrm>
    </dsp:sp>
    <dsp:sp modelId="{8E25EA7A-1971-4209-A6D3-D8BCEE2ED1DB}">
      <dsp:nvSpPr>
        <dsp:cNvPr id="0" name=""/>
        <dsp:cNvSpPr/>
      </dsp:nvSpPr>
      <dsp:spPr>
        <a:xfrm>
          <a:off x="6915149" y="761434"/>
          <a:ext cx="2828924" cy="17963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987F6F-AC2D-418F-8BB2-B0A1F69A526A}">
      <dsp:nvSpPr>
        <dsp:cNvPr id="0" name=""/>
        <dsp:cNvSpPr/>
      </dsp:nvSpPr>
      <dsp:spPr>
        <a:xfrm>
          <a:off x="7229475" y="1060043"/>
          <a:ext cx="2828924" cy="179636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(Belief in) Being </a:t>
          </a:r>
          <a:r>
            <a:rPr lang="en-US" sz="1900" kern="1200" dirty="0">
              <a:solidFill>
                <a:srgbClr val="FF0000"/>
              </a:solidFill>
            </a:rPr>
            <a:t>innovative</a:t>
          </a:r>
          <a:r>
            <a:rPr lang="en-US" sz="1900" kern="1200" dirty="0"/>
            <a:t> to apply professional knowledge to make an influence</a:t>
          </a:r>
        </a:p>
      </dsp:txBody>
      <dsp:txXfrm>
        <a:off x="7282089" y="1112657"/>
        <a:ext cx="2723696" cy="16911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6C3AF8-F554-4693-BDA7-18F73392DA19}">
      <dsp:nvSpPr>
        <dsp:cNvPr id="0" name=""/>
        <dsp:cNvSpPr/>
      </dsp:nvSpPr>
      <dsp:spPr>
        <a:xfrm>
          <a:off x="2011680" y="1265"/>
          <a:ext cx="8046720" cy="129751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129" tIns="329570" rIns="156129" bIns="329570" numCol="1" spcCol="1270" anchor="ctr" anchorCtr="0">
          <a:noAutofit/>
        </a:bodyPr>
        <a:lstStyle/>
        <a:p>
          <a:pPr marL="0" lvl="0" indent="0" algn="l" defTabSz="844550">
            <a:lnSpc>
              <a:spcPct val="90000"/>
            </a:lnSpc>
            <a:spcBef>
              <a:spcPct val="0"/>
            </a:spcBef>
            <a:spcAft>
              <a:spcPct val="35000"/>
            </a:spcAft>
            <a:buNone/>
          </a:pPr>
          <a:r>
            <a:rPr lang="en-US" sz="1900" kern="1200" dirty="0"/>
            <a:t>be </a:t>
          </a:r>
          <a:r>
            <a:rPr lang="en-US" sz="1900" kern="1200" dirty="0">
              <a:solidFill>
                <a:srgbClr val="FF0000"/>
              </a:solidFill>
            </a:rPr>
            <a:t>aware</a:t>
          </a:r>
          <a:r>
            <a:rPr lang="en-US" sz="1900" kern="1200" dirty="0"/>
            <a:t> of local policies and relevant moral and legal </a:t>
          </a:r>
          <a:r>
            <a:rPr lang="en-US" sz="1900" kern="1200" dirty="0">
              <a:solidFill>
                <a:srgbClr val="FF0000"/>
              </a:solidFill>
            </a:rPr>
            <a:t>issues</a:t>
          </a:r>
          <a:r>
            <a:rPr lang="en-US" sz="1900" kern="1200" dirty="0"/>
            <a:t> in supporting families with diverse backgrounds, and </a:t>
          </a:r>
          <a:r>
            <a:rPr lang="en-US" sz="1900" kern="1200" dirty="0">
              <a:solidFill>
                <a:srgbClr val="FF0000"/>
              </a:solidFill>
            </a:rPr>
            <a:t>identify</a:t>
          </a:r>
          <a:r>
            <a:rPr lang="en-US" sz="1900" kern="1200" dirty="0"/>
            <a:t> the same;</a:t>
          </a:r>
        </a:p>
      </dsp:txBody>
      <dsp:txXfrm>
        <a:off x="2011680" y="1265"/>
        <a:ext cx="8046720" cy="1297519"/>
      </dsp:txXfrm>
    </dsp:sp>
    <dsp:sp modelId="{1FC72C3E-EDBA-4C19-A63C-EB99CCAE1499}">
      <dsp:nvSpPr>
        <dsp:cNvPr id="0" name=""/>
        <dsp:cNvSpPr/>
      </dsp:nvSpPr>
      <dsp:spPr>
        <a:xfrm>
          <a:off x="0" y="1265"/>
          <a:ext cx="2011680" cy="129751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451" tIns="128166" rIns="106451" bIns="128166" numCol="1" spcCol="1270" anchor="ctr" anchorCtr="0">
          <a:noAutofit/>
        </a:bodyPr>
        <a:lstStyle/>
        <a:p>
          <a:pPr marL="0" lvl="0" indent="0" algn="ctr" defTabSz="1066800">
            <a:lnSpc>
              <a:spcPct val="90000"/>
            </a:lnSpc>
            <a:spcBef>
              <a:spcPct val="0"/>
            </a:spcBef>
            <a:spcAft>
              <a:spcPct val="35000"/>
            </a:spcAft>
            <a:buNone/>
          </a:pPr>
          <a:r>
            <a:rPr lang="en-US" sz="2400" kern="1200" dirty="0"/>
            <a:t>Awareness</a:t>
          </a:r>
        </a:p>
      </dsp:txBody>
      <dsp:txXfrm>
        <a:off x="0" y="1265"/>
        <a:ext cx="2011680" cy="1297519"/>
      </dsp:txXfrm>
    </dsp:sp>
    <dsp:sp modelId="{3B74C4FC-1D09-4030-AEE5-5256D2B81623}">
      <dsp:nvSpPr>
        <dsp:cNvPr id="0" name=""/>
        <dsp:cNvSpPr/>
      </dsp:nvSpPr>
      <dsp:spPr>
        <a:xfrm>
          <a:off x="2011680" y="1376636"/>
          <a:ext cx="8046720" cy="129751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129" tIns="329570" rIns="156129" bIns="329570" numCol="1" spcCol="1270" anchor="ctr" anchorCtr="0">
          <a:noAutofit/>
        </a:bodyPr>
        <a:lstStyle/>
        <a:p>
          <a:pPr marL="0" lvl="0" indent="0" algn="l" defTabSz="844550">
            <a:lnSpc>
              <a:spcPct val="90000"/>
            </a:lnSpc>
            <a:spcBef>
              <a:spcPct val="0"/>
            </a:spcBef>
            <a:spcAft>
              <a:spcPct val="35000"/>
            </a:spcAft>
            <a:buNone/>
          </a:pPr>
          <a:r>
            <a:rPr lang="en-US" sz="1900" kern="1200" dirty="0">
              <a:solidFill>
                <a:prstClr val="black">
                  <a:hueOff val="0"/>
                  <a:satOff val="0"/>
                  <a:lumOff val="0"/>
                  <a:alphaOff val="0"/>
                </a:prstClr>
              </a:solidFill>
              <a:latin typeface="Rockwell" panose="02060603020205020403"/>
              <a:ea typeface="+mn-ea"/>
              <a:cs typeface="+mn-cs"/>
            </a:rPr>
            <a:t>actively respond to support </a:t>
          </a:r>
          <a:r>
            <a:rPr lang="en-US" sz="1900" kern="1200" dirty="0"/>
            <a:t>family strength and </a:t>
          </a:r>
          <a:r>
            <a:rPr lang="en-US" sz="1900" kern="1200" dirty="0">
              <a:solidFill>
                <a:srgbClr val="FF0000"/>
              </a:solidFill>
            </a:rPr>
            <a:t>solve</a:t>
          </a:r>
          <a:r>
            <a:rPr lang="en-US" sz="1900" kern="1200" dirty="0"/>
            <a:t> the </a:t>
          </a:r>
          <a:r>
            <a:rPr lang="en-US" sz="1900" kern="1200" dirty="0">
              <a:solidFill>
                <a:srgbClr val="FF0000"/>
              </a:solidFill>
            </a:rPr>
            <a:t>problems</a:t>
          </a:r>
          <a:r>
            <a:rPr lang="en-US" sz="1900" kern="1200" dirty="0"/>
            <a:t> in a kindergarten setting; and</a:t>
          </a:r>
        </a:p>
      </dsp:txBody>
      <dsp:txXfrm>
        <a:off x="2011680" y="1376636"/>
        <a:ext cx="8046720" cy="1297519"/>
      </dsp:txXfrm>
    </dsp:sp>
    <dsp:sp modelId="{544CA134-0D20-468C-A4BA-D3129C342031}">
      <dsp:nvSpPr>
        <dsp:cNvPr id="0" name=""/>
        <dsp:cNvSpPr/>
      </dsp:nvSpPr>
      <dsp:spPr>
        <a:xfrm>
          <a:off x="0" y="1376636"/>
          <a:ext cx="2011680" cy="129751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451" tIns="128166" rIns="106451" bIns="128166" numCol="1" spcCol="1270" anchor="ctr" anchorCtr="0">
          <a:noAutofit/>
        </a:bodyPr>
        <a:lstStyle/>
        <a:p>
          <a:pPr marL="0" lvl="0" indent="0" algn="ctr" defTabSz="1066800">
            <a:lnSpc>
              <a:spcPct val="90000"/>
            </a:lnSpc>
            <a:spcBef>
              <a:spcPct val="0"/>
            </a:spcBef>
            <a:spcAft>
              <a:spcPct val="35000"/>
            </a:spcAft>
            <a:buNone/>
          </a:pPr>
          <a:r>
            <a:rPr lang="en-US" sz="2400" kern="1200" dirty="0"/>
            <a:t>Responsive</a:t>
          </a:r>
        </a:p>
      </dsp:txBody>
      <dsp:txXfrm>
        <a:off x="0" y="1376636"/>
        <a:ext cx="2011680" cy="1297519"/>
      </dsp:txXfrm>
    </dsp:sp>
    <dsp:sp modelId="{CA02AAAA-64EE-4995-B3C9-F2772CC7A4CD}">
      <dsp:nvSpPr>
        <dsp:cNvPr id="0" name=""/>
        <dsp:cNvSpPr/>
      </dsp:nvSpPr>
      <dsp:spPr>
        <a:xfrm>
          <a:off x="2011680" y="2752007"/>
          <a:ext cx="8046720" cy="129751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129" tIns="329570" rIns="156129" bIns="329570" numCol="1" spcCol="1270" anchor="ctr" anchorCtr="0">
          <a:noAutofit/>
        </a:bodyPr>
        <a:lstStyle/>
        <a:p>
          <a:pPr marL="0" lvl="0" indent="0" algn="l" defTabSz="844550">
            <a:lnSpc>
              <a:spcPct val="90000"/>
            </a:lnSpc>
            <a:spcBef>
              <a:spcPct val="0"/>
            </a:spcBef>
            <a:spcAft>
              <a:spcPct val="35000"/>
            </a:spcAft>
            <a:buNone/>
          </a:pPr>
          <a:r>
            <a:rPr lang="en-US" sz="1900" kern="1200" dirty="0">
              <a:solidFill>
                <a:srgbClr val="FF0000"/>
              </a:solidFill>
            </a:rPr>
            <a:t>reflect</a:t>
          </a:r>
          <a:r>
            <a:rPr lang="en-US" sz="1900" kern="1200" dirty="0"/>
            <a:t> on the contemporary leadership role of teachers of the above response.</a:t>
          </a:r>
        </a:p>
      </dsp:txBody>
      <dsp:txXfrm>
        <a:off x="2011680" y="2752007"/>
        <a:ext cx="8046720" cy="1297519"/>
      </dsp:txXfrm>
    </dsp:sp>
    <dsp:sp modelId="{06F53714-F119-41D2-A228-47052E9574D0}">
      <dsp:nvSpPr>
        <dsp:cNvPr id="0" name=""/>
        <dsp:cNvSpPr/>
      </dsp:nvSpPr>
      <dsp:spPr>
        <a:xfrm>
          <a:off x="0" y="2752007"/>
          <a:ext cx="2011680" cy="1297519"/>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451" tIns="128166" rIns="106451" bIns="128166" numCol="1" spcCol="1270" anchor="ctr" anchorCtr="0">
          <a:noAutofit/>
        </a:bodyPr>
        <a:lstStyle/>
        <a:p>
          <a:pPr marL="0" lvl="0" indent="0" algn="ctr" defTabSz="1066800">
            <a:lnSpc>
              <a:spcPct val="90000"/>
            </a:lnSpc>
            <a:spcBef>
              <a:spcPct val="0"/>
            </a:spcBef>
            <a:spcAft>
              <a:spcPct val="35000"/>
            </a:spcAft>
            <a:buNone/>
          </a:pPr>
          <a:r>
            <a:rPr lang="en-US" sz="2400" kern="1200" dirty="0"/>
            <a:t>Reflection</a:t>
          </a:r>
        </a:p>
      </dsp:txBody>
      <dsp:txXfrm>
        <a:off x="0" y="2752007"/>
        <a:ext cx="2011680" cy="129751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6ED59291-1F51-4B80-BCAE-3978E0818F33}" type="datetimeFigureOut">
              <a:rPr lang="en-US" smtClean="0"/>
              <a:t>11/9/2025</a:t>
            </a:fld>
            <a:endParaRPr lang="en-US"/>
          </a:p>
        </p:txBody>
      </p:sp>
      <p:sp>
        <p:nvSpPr>
          <p:cNvPr id="4" name="Slide Image Placeholder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34199582-184D-4EEE-8172-A535F5A1FD47}" type="slidenum">
              <a:rPr lang="en-US" smtClean="0"/>
              <a:t>‹#›</a:t>
            </a:fld>
            <a:endParaRPr lang="en-US"/>
          </a:p>
        </p:txBody>
      </p:sp>
    </p:spTree>
    <p:extLst>
      <p:ext uri="{BB962C8B-B14F-4D97-AF65-F5344CB8AC3E}">
        <p14:creationId xmlns:p14="http://schemas.microsoft.com/office/powerpoint/2010/main" val="261603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3013"/>
            <a:ext cx="5962650" cy="3354387"/>
          </a:xfrm>
        </p:spPr>
      </p:sp>
      <p:sp>
        <p:nvSpPr>
          <p:cNvPr id="3" name="Notes Placeholder 2"/>
          <p:cNvSpPr>
            <a:spLocks noGrp="1"/>
          </p:cNvSpPr>
          <p:nvPr>
            <p:ph type="body" idx="1"/>
          </p:nvPr>
        </p:nvSpPr>
        <p:spPr/>
        <p:txBody>
          <a:bodyPr/>
          <a:lstStyle/>
          <a:p>
            <a:endParaRPr lang="en-HK" dirty="0"/>
          </a:p>
        </p:txBody>
      </p:sp>
      <p:sp>
        <p:nvSpPr>
          <p:cNvPr id="4" name="Slide Number Placeholder 3"/>
          <p:cNvSpPr>
            <a:spLocks noGrp="1"/>
          </p:cNvSpPr>
          <p:nvPr>
            <p:ph type="sldNum" sz="quarter" idx="5"/>
          </p:nvPr>
        </p:nvSpPr>
        <p:spPr/>
        <p:txBody>
          <a:bodyPr/>
          <a:lstStyle/>
          <a:p>
            <a:fld id="{34199582-184D-4EEE-8172-A535F5A1FD47}" type="slidenum">
              <a:rPr lang="en-US" smtClean="0"/>
              <a:t>1</a:t>
            </a:fld>
            <a:endParaRPr lang="en-US"/>
          </a:p>
        </p:txBody>
      </p:sp>
    </p:spTree>
    <p:extLst>
      <p:ext uri="{BB962C8B-B14F-4D97-AF65-F5344CB8AC3E}">
        <p14:creationId xmlns:p14="http://schemas.microsoft.com/office/powerpoint/2010/main" val="1800124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3013"/>
            <a:ext cx="5962650" cy="3354387"/>
          </a:xfrm>
        </p:spPr>
      </p:sp>
      <p:sp>
        <p:nvSpPr>
          <p:cNvPr id="3" name="Notes Placeholder 2"/>
          <p:cNvSpPr>
            <a:spLocks noGrp="1"/>
          </p:cNvSpPr>
          <p:nvPr>
            <p:ph type="body" idx="1"/>
          </p:nvPr>
        </p:nvSpPr>
        <p:spPr/>
        <p:txBody>
          <a:bodyPr/>
          <a:lstStyle/>
          <a:p>
            <a:r>
              <a:rPr lang="en-US" dirty="0"/>
              <a:t>When talking about leadership, there are different perspectives in theories. Some emphasize personal traits and skills, some focus on the relationship with people. </a:t>
            </a:r>
          </a:p>
        </p:txBody>
      </p:sp>
      <p:sp>
        <p:nvSpPr>
          <p:cNvPr id="4" name="Slide Number Placeholder 3"/>
          <p:cNvSpPr>
            <a:spLocks noGrp="1"/>
          </p:cNvSpPr>
          <p:nvPr>
            <p:ph type="sldNum" sz="quarter" idx="5"/>
          </p:nvPr>
        </p:nvSpPr>
        <p:spPr/>
        <p:txBody>
          <a:bodyPr/>
          <a:lstStyle/>
          <a:p>
            <a:fld id="{34199582-184D-4EEE-8172-A535F5A1FD47}" type="slidenum">
              <a:rPr lang="en-US" smtClean="0"/>
              <a:t>2</a:t>
            </a:fld>
            <a:endParaRPr lang="en-US"/>
          </a:p>
        </p:txBody>
      </p:sp>
    </p:spTree>
    <p:extLst>
      <p:ext uri="{BB962C8B-B14F-4D97-AF65-F5344CB8AC3E}">
        <p14:creationId xmlns:p14="http://schemas.microsoft.com/office/powerpoint/2010/main" val="2975018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3013"/>
            <a:ext cx="5962650" cy="3354387"/>
          </a:xfrm>
        </p:spPr>
      </p:sp>
      <p:sp>
        <p:nvSpPr>
          <p:cNvPr id="3" name="Notes Placeholder 2"/>
          <p:cNvSpPr>
            <a:spLocks noGrp="1"/>
          </p:cNvSpPr>
          <p:nvPr>
            <p:ph type="body" idx="1"/>
          </p:nvPr>
        </p:nvSpPr>
        <p:spPr/>
        <p:txBody>
          <a:bodyPr/>
          <a:lstStyle/>
          <a:p>
            <a:r>
              <a:rPr lang="en-US" dirty="0"/>
              <a:t>However, when we look at the purpose of leadership, it is to influence and change others to follow a direction. </a:t>
            </a:r>
          </a:p>
        </p:txBody>
      </p:sp>
      <p:sp>
        <p:nvSpPr>
          <p:cNvPr id="4" name="Slide Number Placeholder 3"/>
          <p:cNvSpPr>
            <a:spLocks noGrp="1"/>
          </p:cNvSpPr>
          <p:nvPr>
            <p:ph type="sldNum" sz="quarter" idx="5"/>
          </p:nvPr>
        </p:nvSpPr>
        <p:spPr/>
        <p:txBody>
          <a:bodyPr/>
          <a:lstStyle/>
          <a:p>
            <a:fld id="{34199582-184D-4EEE-8172-A535F5A1FD47}" type="slidenum">
              <a:rPr lang="en-US" smtClean="0"/>
              <a:t>3</a:t>
            </a:fld>
            <a:endParaRPr lang="en-US"/>
          </a:p>
        </p:txBody>
      </p:sp>
    </p:spTree>
    <p:extLst>
      <p:ext uri="{BB962C8B-B14F-4D97-AF65-F5344CB8AC3E}">
        <p14:creationId xmlns:p14="http://schemas.microsoft.com/office/powerpoint/2010/main" val="2449386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3013"/>
            <a:ext cx="5962650" cy="3354387"/>
          </a:xfrm>
        </p:spPr>
      </p:sp>
      <p:sp>
        <p:nvSpPr>
          <p:cNvPr id="3" name="Notes Placeholder 2"/>
          <p:cNvSpPr>
            <a:spLocks noGrp="1"/>
          </p:cNvSpPr>
          <p:nvPr>
            <p:ph type="body" idx="1"/>
          </p:nvPr>
        </p:nvSpPr>
        <p:spPr/>
        <p:txBody>
          <a:bodyPr/>
          <a:lstStyle/>
          <a:p>
            <a:r>
              <a:rPr lang="en-US" dirty="0"/>
              <a:t>Same to teacher leadership. A teacher uses his/her professional knowledge to influence and change the students to achieve their potential. </a:t>
            </a:r>
          </a:p>
        </p:txBody>
      </p:sp>
      <p:sp>
        <p:nvSpPr>
          <p:cNvPr id="4" name="Slide Number Placeholder 3"/>
          <p:cNvSpPr>
            <a:spLocks noGrp="1"/>
          </p:cNvSpPr>
          <p:nvPr>
            <p:ph type="sldNum" sz="quarter" idx="5"/>
          </p:nvPr>
        </p:nvSpPr>
        <p:spPr/>
        <p:txBody>
          <a:bodyPr/>
          <a:lstStyle/>
          <a:p>
            <a:fld id="{34199582-184D-4EEE-8172-A535F5A1FD47}" type="slidenum">
              <a:rPr lang="en-US" smtClean="0"/>
              <a:t>4</a:t>
            </a:fld>
            <a:endParaRPr lang="en-US"/>
          </a:p>
        </p:txBody>
      </p:sp>
    </p:spTree>
    <p:extLst>
      <p:ext uri="{BB962C8B-B14F-4D97-AF65-F5344CB8AC3E}">
        <p14:creationId xmlns:p14="http://schemas.microsoft.com/office/powerpoint/2010/main" val="1176508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3013"/>
            <a:ext cx="5962650" cy="33543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199582-184D-4EEE-8172-A535F5A1FD47}" type="slidenum">
              <a:rPr lang="en-US" smtClean="0"/>
              <a:t>5</a:t>
            </a:fld>
            <a:endParaRPr lang="en-US"/>
          </a:p>
        </p:txBody>
      </p:sp>
    </p:spTree>
    <p:extLst>
      <p:ext uri="{BB962C8B-B14F-4D97-AF65-F5344CB8AC3E}">
        <p14:creationId xmlns:p14="http://schemas.microsoft.com/office/powerpoint/2010/main" val="4012972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3013"/>
            <a:ext cx="5962650" cy="3354387"/>
          </a:xfrm>
        </p:spPr>
      </p:sp>
      <p:sp>
        <p:nvSpPr>
          <p:cNvPr id="3" name="Notes Placeholder 2"/>
          <p:cNvSpPr>
            <a:spLocks noGrp="1"/>
          </p:cNvSpPr>
          <p:nvPr>
            <p:ph type="body" idx="1"/>
          </p:nvPr>
        </p:nvSpPr>
        <p:spPr/>
        <p:txBody>
          <a:bodyPr/>
          <a:lstStyle/>
          <a:p>
            <a:r>
              <a:rPr lang="en-US" dirty="0"/>
              <a:t>However, teacher leadership is exercised with a basis of the social expectation of teachers. In HK, the COTAP documents reflect the expectation of teachers from society.  As teachers, we need to have good knowledge on students (and their families) and the current policies on supporting them. If we want to exercise our teacher leadership in this aspect, we need to have a mindset to make an influence on issues (or incidents) with our professional knowledge and skills. </a:t>
            </a:r>
          </a:p>
        </p:txBody>
      </p:sp>
      <p:sp>
        <p:nvSpPr>
          <p:cNvPr id="4" name="Slide Number Placeholder 3"/>
          <p:cNvSpPr>
            <a:spLocks noGrp="1"/>
          </p:cNvSpPr>
          <p:nvPr>
            <p:ph type="sldNum" sz="quarter" idx="5"/>
          </p:nvPr>
        </p:nvSpPr>
        <p:spPr/>
        <p:txBody>
          <a:bodyPr/>
          <a:lstStyle/>
          <a:p>
            <a:fld id="{34199582-184D-4EEE-8172-A535F5A1FD47}" type="slidenum">
              <a:rPr lang="en-US" smtClean="0"/>
              <a:t>7</a:t>
            </a:fld>
            <a:endParaRPr lang="en-US"/>
          </a:p>
        </p:txBody>
      </p:sp>
    </p:spTree>
    <p:extLst>
      <p:ext uri="{BB962C8B-B14F-4D97-AF65-F5344CB8AC3E}">
        <p14:creationId xmlns:p14="http://schemas.microsoft.com/office/powerpoint/2010/main" val="797759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3013"/>
            <a:ext cx="5962650" cy="3354387"/>
          </a:xfrm>
        </p:spPr>
      </p:sp>
      <p:sp>
        <p:nvSpPr>
          <p:cNvPr id="3" name="Notes Placeholder 2"/>
          <p:cNvSpPr>
            <a:spLocks noGrp="1"/>
          </p:cNvSpPr>
          <p:nvPr>
            <p:ph type="body" idx="1"/>
          </p:nvPr>
        </p:nvSpPr>
        <p:spPr/>
        <p:txBody>
          <a:bodyPr/>
          <a:lstStyle/>
          <a:p>
            <a:endParaRPr lang="en-HK" dirty="0"/>
          </a:p>
        </p:txBody>
      </p:sp>
      <p:sp>
        <p:nvSpPr>
          <p:cNvPr id="4" name="Slide Number Placeholder 3"/>
          <p:cNvSpPr>
            <a:spLocks noGrp="1"/>
          </p:cNvSpPr>
          <p:nvPr>
            <p:ph type="sldNum" sz="quarter" idx="5"/>
          </p:nvPr>
        </p:nvSpPr>
        <p:spPr/>
        <p:txBody>
          <a:bodyPr/>
          <a:lstStyle/>
          <a:p>
            <a:fld id="{34199582-184D-4EEE-8172-A535F5A1FD47}" type="slidenum">
              <a:rPr lang="en-US" smtClean="0"/>
              <a:t>8</a:t>
            </a:fld>
            <a:endParaRPr lang="en-US"/>
          </a:p>
        </p:txBody>
      </p:sp>
    </p:spTree>
    <p:extLst>
      <p:ext uri="{BB962C8B-B14F-4D97-AF65-F5344CB8AC3E}">
        <p14:creationId xmlns:p14="http://schemas.microsoft.com/office/powerpoint/2010/main" val="687566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3013"/>
            <a:ext cx="5962650" cy="3354387"/>
          </a:xfrm>
        </p:spPr>
      </p:sp>
      <p:sp>
        <p:nvSpPr>
          <p:cNvPr id="3" name="Notes Placeholder 2"/>
          <p:cNvSpPr>
            <a:spLocks noGrp="1"/>
          </p:cNvSpPr>
          <p:nvPr>
            <p:ph type="body" idx="1"/>
          </p:nvPr>
        </p:nvSpPr>
        <p:spPr/>
        <p:txBody>
          <a:bodyPr/>
          <a:lstStyle/>
          <a:p>
            <a:endParaRPr lang="en-HK" dirty="0"/>
          </a:p>
        </p:txBody>
      </p:sp>
      <p:sp>
        <p:nvSpPr>
          <p:cNvPr id="4" name="Slide Number Placeholder 3"/>
          <p:cNvSpPr>
            <a:spLocks noGrp="1"/>
          </p:cNvSpPr>
          <p:nvPr>
            <p:ph type="sldNum" sz="quarter" idx="5"/>
          </p:nvPr>
        </p:nvSpPr>
        <p:spPr/>
        <p:txBody>
          <a:bodyPr/>
          <a:lstStyle/>
          <a:p>
            <a:fld id="{34199582-184D-4EEE-8172-A535F5A1FD47}" type="slidenum">
              <a:rPr lang="en-US" smtClean="0"/>
              <a:t>9</a:t>
            </a:fld>
            <a:endParaRPr lang="en-US"/>
          </a:p>
        </p:txBody>
      </p:sp>
    </p:spTree>
    <p:extLst>
      <p:ext uri="{BB962C8B-B14F-4D97-AF65-F5344CB8AC3E}">
        <p14:creationId xmlns:p14="http://schemas.microsoft.com/office/powerpoint/2010/main" val="275192404"/>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5" y="1346948"/>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5" y="4299698"/>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5"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5"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1"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3" cy="1069848"/>
          </a:xfrm>
        </p:spPr>
        <p:txBody>
          <a:bodyPr>
            <a:normAutofit/>
          </a:bodyPr>
          <a:lstStyle>
            <a:lvl1pPr marL="0" indent="0" algn="l">
              <a:buNone/>
              <a:defRPr sz="2201">
                <a:solidFill>
                  <a:schemeClr val="tx1"/>
                </a:solidFill>
              </a:defRPr>
            </a:lvl1pPr>
            <a:lvl2pPr marL="457211" indent="0" algn="ctr">
              <a:buNone/>
              <a:defRPr sz="2201"/>
            </a:lvl2pPr>
            <a:lvl3pPr marL="914423" indent="0" algn="ctr">
              <a:buNone/>
              <a:defRPr sz="2201"/>
            </a:lvl3pPr>
            <a:lvl4pPr marL="1371634" indent="0" algn="ctr">
              <a:buNone/>
              <a:defRPr sz="2000"/>
            </a:lvl4pPr>
            <a:lvl5pPr marL="1828846" indent="0" algn="ctr">
              <a:buNone/>
              <a:defRPr sz="2000"/>
            </a:lvl5pPr>
            <a:lvl6pPr marL="2286057" indent="0" algn="ctr">
              <a:buNone/>
              <a:defRPr sz="2000"/>
            </a:lvl6pPr>
            <a:lvl7pPr marL="2743269" indent="0" algn="ctr">
              <a:buNone/>
              <a:defRPr sz="2000"/>
            </a:lvl7pPr>
            <a:lvl8pPr marL="3200480" indent="0" algn="ctr">
              <a:buNone/>
              <a:defRPr sz="2000"/>
            </a:lvl8pPr>
            <a:lvl9pPr marL="3657691"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4055BB7-31E6-431F-8995-22A3D972836F}" type="datetime1">
              <a:rPr lang="zh-TW" altLang="en-US" smtClean="0"/>
              <a:t>2025/11/9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2" y="4289334"/>
            <a:ext cx="1193868" cy="640080"/>
          </a:xfrm>
        </p:spPr>
        <p:txBody>
          <a:bodyPr/>
          <a:lstStyle>
            <a:lvl1pPr>
              <a:defRPr sz="2800"/>
            </a:lvl1pPr>
          </a:lstStyle>
          <a:p>
            <a:fld id="{E3542626-FFF5-4DB2-AF25-248EB1FE9913}" type="slidenum">
              <a:rPr lang="en-US" smtClean="0"/>
              <a:t>‹#›</a:t>
            </a:fld>
            <a:endParaRPr lang="en-US"/>
          </a:p>
        </p:txBody>
      </p:sp>
    </p:spTree>
    <p:extLst>
      <p:ext uri="{BB962C8B-B14F-4D97-AF65-F5344CB8AC3E}">
        <p14:creationId xmlns:p14="http://schemas.microsoft.com/office/powerpoint/2010/main" val="1814428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254833-BD02-4126-AC56-A66C6696E1F8}" type="datetime1">
              <a:rPr lang="zh-TW" altLang="en-US" smtClean="0"/>
              <a:t>2025/11/9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42626-FFF5-4DB2-AF25-248EB1FE9913}" type="slidenum">
              <a:rPr lang="en-US" smtClean="0"/>
              <a:t>‹#›</a:t>
            </a:fld>
            <a:endParaRPr lang="en-US"/>
          </a:p>
        </p:txBody>
      </p:sp>
    </p:spTree>
    <p:extLst>
      <p:ext uri="{BB962C8B-B14F-4D97-AF65-F5344CB8AC3E}">
        <p14:creationId xmlns:p14="http://schemas.microsoft.com/office/powerpoint/2010/main" val="1755937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A5F2CD-05BC-4AB8-97A7-550310221472}" type="datetime1">
              <a:rPr lang="zh-TW" altLang="en-US" smtClean="0"/>
              <a:t>2025/11/9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42626-FFF5-4DB2-AF25-248EB1FE9913}" type="slidenum">
              <a:rPr lang="en-US" smtClean="0"/>
              <a:t>‹#›</a:t>
            </a:fld>
            <a:endParaRPr lang="en-US"/>
          </a:p>
        </p:txBody>
      </p:sp>
    </p:spTree>
    <p:extLst>
      <p:ext uri="{BB962C8B-B14F-4D97-AF65-F5344CB8AC3E}">
        <p14:creationId xmlns:p14="http://schemas.microsoft.com/office/powerpoint/2010/main" val="3219387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0F12F93-7D29-4962-8278-7522850D9572}" type="datetime1">
              <a:rPr lang="zh-TW" altLang="en-US" smtClean="0"/>
              <a:t>2025/11/9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542626-FFF5-4DB2-AF25-248EB1FE9913}" type="slidenum">
              <a:rPr lang="en-US" smtClean="0"/>
              <a:t>‹#›</a:t>
            </a:fld>
            <a:endParaRPr lang="en-US"/>
          </a:p>
        </p:txBody>
      </p:sp>
    </p:spTree>
    <p:extLst>
      <p:ext uri="{BB962C8B-B14F-4D97-AF65-F5344CB8AC3E}">
        <p14:creationId xmlns:p14="http://schemas.microsoft.com/office/powerpoint/2010/main" val="477653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1"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11" indent="0">
              <a:buNone/>
              <a:defRPr sz="1801">
                <a:solidFill>
                  <a:schemeClr val="tx1">
                    <a:tint val="75000"/>
                  </a:schemeClr>
                </a:solidFill>
              </a:defRPr>
            </a:lvl2pPr>
            <a:lvl3pPr marL="914423" indent="0">
              <a:buNone/>
              <a:defRPr sz="1600">
                <a:solidFill>
                  <a:schemeClr val="tx1">
                    <a:tint val="75000"/>
                  </a:schemeClr>
                </a:solidFill>
              </a:defRPr>
            </a:lvl3pPr>
            <a:lvl4pPr marL="1371634" indent="0">
              <a:buNone/>
              <a:defRPr sz="1401">
                <a:solidFill>
                  <a:schemeClr val="tx1">
                    <a:tint val="75000"/>
                  </a:schemeClr>
                </a:solidFill>
              </a:defRPr>
            </a:lvl4pPr>
            <a:lvl5pPr marL="1828846" indent="0">
              <a:buNone/>
              <a:defRPr sz="1401">
                <a:solidFill>
                  <a:schemeClr val="tx1">
                    <a:tint val="75000"/>
                  </a:schemeClr>
                </a:solidFill>
              </a:defRPr>
            </a:lvl5pPr>
            <a:lvl6pPr marL="2286057" indent="0">
              <a:buNone/>
              <a:defRPr sz="1401">
                <a:solidFill>
                  <a:schemeClr val="tx1">
                    <a:tint val="75000"/>
                  </a:schemeClr>
                </a:solidFill>
              </a:defRPr>
            </a:lvl6pPr>
            <a:lvl7pPr marL="2743269" indent="0">
              <a:buNone/>
              <a:defRPr sz="1401">
                <a:solidFill>
                  <a:schemeClr val="tx1">
                    <a:tint val="75000"/>
                  </a:schemeClr>
                </a:solidFill>
              </a:defRPr>
            </a:lvl7pPr>
            <a:lvl8pPr marL="3200480" indent="0">
              <a:buNone/>
              <a:defRPr sz="1401">
                <a:solidFill>
                  <a:schemeClr val="tx1">
                    <a:tint val="75000"/>
                  </a:schemeClr>
                </a:solidFill>
              </a:defRPr>
            </a:lvl8pPr>
            <a:lvl9pPr marL="3657691" indent="0">
              <a:buNone/>
              <a:defRPr sz="140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8" y="6272786"/>
            <a:ext cx="2644309" cy="365125"/>
          </a:xfrm>
        </p:spPr>
        <p:txBody>
          <a:bodyPr/>
          <a:lstStyle/>
          <a:p>
            <a:fld id="{69898254-54C1-45DB-9540-BC9A07834C42}" type="datetime1">
              <a:rPr lang="zh-TW" altLang="en-US" smtClean="0"/>
              <a:t>2025/11/9</a:t>
            </a:fld>
            <a:endParaRPr lang="en-US"/>
          </a:p>
        </p:txBody>
      </p:sp>
      <p:sp>
        <p:nvSpPr>
          <p:cNvPr id="5" name="Footer Placeholder 4"/>
          <p:cNvSpPr>
            <a:spLocks noGrp="1"/>
          </p:cNvSpPr>
          <p:nvPr>
            <p:ph type="ftr" sz="quarter" idx="11"/>
          </p:nvPr>
        </p:nvSpPr>
        <p:spPr>
          <a:xfrm>
            <a:off x="2182708" y="6272786"/>
            <a:ext cx="6327648" cy="365125"/>
          </a:xfrm>
        </p:spPr>
        <p:txBody>
          <a:bodyPr/>
          <a:lstStyle/>
          <a:p>
            <a:endParaRPr lang="en-US"/>
          </a:p>
        </p:txBody>
      </p:sp>
      <p:grpSp>
        <p:nvGrpSpPr>
          <p:cNvPr id="8" name="Group 7"/>
          <p:cNvGrpSpPr/>
          <p:nvPr/>
        </p:nvGrpSpPr>
        <p:grpSpPr>
          <a:xfrm>
            <a:off x="897399" y="2325848"/>
            <a:ext cx="1080905"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E3542626-FFF5-4DB2-AF25-248EB1FE9913}" type="slidenum">
              <a:rPr lang="en-US" smtClean="0"/>
              <a:t>‹#›</a:t>
            </a:fld>
            <a:endParaRPr lang="en-US"/>
          </a:p>
        </p:txBody>
      </p:sp>
    </p:spTree>
    <p:extLst>
      <p:ext uri="{BB962C8B-B14F-4D97-AF65-F5344CB8AC3E}">
        <p14:creationId xmlns:p14="http://schemas.microsoft.com/office/powerpoint/2010/main" val="4177453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9" y="2194560"/>
            <a:ext cx="4754880" cy="3977640"/>
          </a:xfrm>
        </p:spPr>
        <p:txBody>
          <a:bodyPr/>
          <a:lstStyle>
            <a:lvl1pPr>
              <a:defRPr sz="2000"/>
            </a:lvl1pPr>
            <a:lvl2pPr>
              <a:defRPr sz="1801"/>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1"/>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A72B16-1B0F-409E-B542-A3B3156F0C0E}" type="datetime1">
              <a:rPr lang="zh-TW" altLang="en-US" smtClean="0"/>
              <a:t>2025/11/9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542626-FFF5-4DB2-AF25-248EB1FE9913}" type="slidenum">
              <a:rPr lang="en-US" smtClean="0"/>
              <a:t>‹#›</a:t>
            </a:fld>
            <a:endParaRPr lang="en-US"/>
          </a:p>
        </p:txBody>
      </p:sp>
    </p:spTree>
    <p:extLst>
      <p:ext uri="{BB962C8B-B14F-4D97-AF65-F5344CB8AC3E}">
        <p14:creationId xmlns:p14="http://schemas.microsoft.com/office/powerpoint/2010/main" val="2013544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9" y="2743200"/>
            <a:ext cx="4754880" cy="3291840"/>
          </a:xfrm>
        </p:spPr>
        <p:txBody>
          <a:bodyPr/>
          <a:lstStyle>
            <a:lvl1pPr>
              <a:defRPr sz="2000"/>
            </a:lvl1pPr>
            <a:lvl2pPr>
              <a:defRPr sz="1801"/>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1"/>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76F129-4F6F-4E1F-B202-AECBAF08A2CF}" type="datetime1">
              <a:rPr lang="zh-TW" altLang="en-US" smtClean="0"/>
              <a:t>2025/11/9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542626-FFF5-4DB2-AF25-248EB1FE9913}" type="slidenum">
              <a:rPr lang="en-US" smtClean="0"/>
              <a:t>‹#›</a:t>
            </a:fld>
            <a:endParaRPr lang="en-US"/>
          </a:p>
        </p:txBody>
      </p:sp>
    </p:spTree>
    <p:extLst>
      <p:ext uri="{BB962C8B-B14F-4D97-AF65-F5344CB8AC3E}">
        <p14:creationId xmlns:p14="http://schemas.microsoft.com/office/powerpoint/2010/main" val="4221629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257152-0415-41E0-B074-CDA8F21FCF26}" type="datetime1">
              <a:rPr lang="zh-TW" altLang="en-US" smtClean="0"/>
              <a:t>2025/11/9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542626-FFF5-4DB2-AF25-248EB1FE9913}" type="slidenum">
              <a:rPr lang="en-US" smtClean="0"/>
              <a:t>‹#›</a:t>
            </a:fld>
            <a:endParaRPr lang="en-US"/>
          </a:p>
        </p:txBody>
      </p:sp>
    </p:spTree>
    <p:extLst>
      <p:ext uri="{BB962C8B-B14F-4D97-AF65-F5344CB8AC3E}">
        <p14:creationId xmlns:p14="http://schemas.microsoft.com/office/powerpoint/2010/main" val="2570306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BA7CA-1024-4589-AB0E-66B143B44293}" type="datetime1">
              <a:rPr lang="zh-TW" altLang="en-US" smtClean="0"/>
              <a:t>2025/11/9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542626-FFF5-4DB2-AF25-248EB1FE9913}" type="slidenum">
              <a:rPr lang="en-US" smtClean="0"/>
              <a:t>‹#›</a:t>
            </a:fld>
            <a:endParaRPr lang="en-US"/>
          </a:p>
        </p:txBody>
      </p:sp>
    </p:spTree>
    <p:extLst>
      <p:ext uri="{BB962C8B-B14F-4D97-AF65-F5344CB8AC3E}">
        <p14:creationId xmlns:p14="http://schemas.microsoft.com/office/powerpoint/2010/main" val="47064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1" y="2"/>
            <a:ext cx="3888258"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1"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1"/>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1" y="2423160"/>
            <a:ext cx="3200400" cy="3291840"/>
          </a:xfrm>
        </p:spPr>
        <p:txBody>
          <a:bodyPr>
            <a:normAutofit/>
          </a:bodyPr>
          <a:lstStyle>
            <a:lvl1pPr marL="0" indent="0">
              <a:lnSpc>
                <a:spcPct val="100000"/>
              </a:lnSpc>
              <a:spcBef>
                <a:spcPts val="1001"/>
              </a:spcBef>
              <a:buNone/>
              <a:defRPr sz="1401">
                <a:solidFill>
                  <a:schemeClr val="accent1">
                    <a:lumMod val="75000"/>
                  </a:schemeClr>
                </a:solidFill>
              </a:defRPr>
            </a:lvl1pPr>
            <a:lvl2pPr marL="457211" indent="0">
              <a:buNone/>
              <a:defRPr sz="1200"/>
            </a:lvl2pPr>
            <a:lvl3pPr marL="914423" indent="0">
              <a:buNone/>
              <a:defRPr sz="1001"/>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5402DD-1092-41D5-B9A4-A404FA09D136}" type="datetime1">
              <a:rPr lang="zh-TW" altLang="en-US" smtClean="0"/>
              <a:t>2025/11/9</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6"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3542626-FFF5-4DB2-AF25-248EB1FE9913}" type="slidenum">
              <a:rPr lang="en-US" smtClean="0"/>
              <a:t>‹#›</a:t>
            </a:fld>
            <a:endParaRPr lang="en-US"/>
          </a:p>
        </p:txBody>
      </p:sp>
    </p:spTree>
    <p:extLst>
      <p:ext uri="{BB962C8B-B14F-4D97-AF65-F5344CB8AC3E}">
        <p14:creationId xmlns:p14="http://schemas.microsoft.com/office/powerpoint/2010/main" val="753379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1" y="2"/>
            <a:ext cx="3888258"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1"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anchor="t"/>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1" y="2423160"/>
            <a:ext cx="3200400" cy="3291840"/>
          </a:xfrm>
        </p:spPr>
        <p:txBody>
          <a:bodyPr>
            <a:normAutofit/>
          </a:bodyPr>
          <a:lstStyle>
            <a:lvl1pPr marL="0" indent="0">
              <a:lnSpc>
                <a:spcPct val="100000"/>
              </a:lnSpc>
              <a:spcBef>
                <a:spcPts val="1001"/>
              </a:spcBef>
              <a:buNone/>
              <a:defRPr sz="1401">
                <a:solidFill>
                  <a:schemeClr val="accent1">
                    <a:lumMod val="75000"/>
                  </a:schemeClr>
                </a:solidFill>
              </a:defRPr>
            </a:lvl1pPr>
            <a:lvl2pPr marL="457211" indent="0">
              <a:buNone/>
              <a:defRPr sz="1200"/>
            </a:lvl2pPr>
            <a:lvl3pPr marL="914423" indent="0">
              <a:buNone/>
              <a:defRPr sz="1001"/>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21E2AF-BFCC-47E3-9DCB-337979079548}" type="datetime1">
              <a:rPr lang="zh-TW" altLang="en-US" smtClean="0"/>
              <a:t>2025/11/9</a:t>
            </a:fld>
            <a:endParaRPr lang="en-US"/>
          </a:p>
        </p:txBody>
      </p:sp>
      <p:grpSp>
        <p:nvGrpSpPr>
          <p:cNvPr id="8" name="Group 7"/>
          <p:cNvGrpSpPr>
            <a:grpSpLocks noChangeAspect="1"/>
          </p:cNvGrpSpPr>
          <p:nvPr/>
        </p:nvGrpSpPr>
        <p:grpSpPr>
          <a:xfrm>
            <a:off x="11401726"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3542626-FFF5-4DB2-AF25-248EB1FE9913}" type="slidenum">
              <a:rPr lang="en-US" smtClean="0"/>
              <a:t>‹#›</a:t>
            </a:fld>
            <a:endParaRPr lang="en-US"/>
          </a:p>
        </p:txBody>
      </p:sp>
    </p:spTree>
    <p:extLst>
      <p:ext uri="{BB962C8B-B14F-4D97-AF65-F5344CB8AC3E}">
        <p14:creationId xmlns:p14="http://schemas.microsoft.com/office/powerpoint/2010/main" val="3121548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9"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9"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5" y="6272786"/>
            <a:ext cx="3273552" cy="365125"/>
          </a:xfrm>
          <a:prstGeom prst="rect">
            <a:avLst/>
          </a:prstGeom>
        </p:spPr>
        <p:txBody>
          <a:bodyPr vert="horz" lIns="91440" tIns="45720" rIns="91440" bIns="45720" rtlCol="0" anchor="ctr"/>
          <a:lstStyle>
            <a:lvl1pPr algn="r">
              <a:defRPr sz="1100">
                <a:solidFill>
                  <a:schemeClr val="tx2"/>
                </a:solidFill>
              </a:defRPr>
            </a:lvl1pPr>
          </a:lstStyle>
          <a:p>
            <a:fld id="{60724BAF-2998-45FF-AF3C-7E7E5B6D1556}" type="datetime1">
              <a:rPr lang="zh-TW" altLang="en-US" smtClean="0"/>
              <a:t>2025/11/9</a:t>
            </a:fld>
            <a:endParaRPr lang="en-US"/>
          </a:p>
        </p:txBody>
      </p:sp>
      <p:sp>
        <p:nvSpPr>
          <p:cNvPr id="5" name="Footer Placeholder 4"/>
          <p:cNvSpPr>
            <a:spLocks noGrp="1"/>
          </p:cNvSpPr>
          <p:nvPr>
            <p:ph type="ftr" sz="quarter" idx="3"/>
          </p:nvPr>
        </p:nvSpPr>
        <p:spPr>
          <a:xfrm>
            <a:off x="1088137" y="6272786"/>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6"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9" y="6272786"/>
            <a:ext cx="640080" cy="365125"/>
          </a:xfrm>
          <a:prstGeom prst="rect">
            <a:avLst/>
          </a:prstGeom>
        </p:spPr>
        <p:txBody>
          <a:bodyPr vert="horz" lIns="91440" tIns="45720" rIns="91440" bIns="45720" rtlCol="0" anchor="ctr"/>
          <a:lstStyle>
            <a:lvl1pPr algn="ctr">
              <a:defRPr sz="1401" b="1">
                <a:solidFill>
                  <a:srgbClr val="FFFFFF"/>
                </a:solidFill>
                <a:latin typeface="+mj-lt"/>
              </a:defRPr>
            </a:lvl1pPr>
          </a:lstStyle>
          <a:p>
            <a:fld id="{E3542626-FFF5-4DB2-AF25-248EB1FE9913}" type="slidenum">
              <a:rPr lang="en-US" smtClean="0"/>
              <a:t>‹#›</a:t>
            </a:fld>
            <a:endParaRPr lang="en-US"/>
          </a:p>
        </p:txBody>
      </p:sp>
    </p:spTree>
    <p:extLst>
      <p:ext uri="{BB962C8B-B14F-4D97-AF65-F5344CB8AC3E}">
        <p14:creationId xmlns:p14="http://schemas.microsoft.com/office/powerpoint/2010/main" val="1126451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23" rtl="0" eaLnBrk="1" latinLnBrk="0" hangingPunct="1">
        <a:lnSpc>
          <a:spcPct val="90000"/>
        </a:lnSpc>
        <a:spcBef>
          <a:spcPct val="0"/>
        </a:spcBef>
        <a:buNone/>
        <a:defRPr sz="5401"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5" indent="-182885" algn="l" defTabSz="914423"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11" indent="-182885" algn="l" defTabSz="914423" rtl="0" eaLnBrk="1" latinLnBrk="0" hangingPunct="1">
        <a:lnSpc>
          <a:spcPct val="90000"/>
        </a:lnSpc>
        <a:spcBef>
          <a:spcPts val="400"/>
        </a:spcBef>
        <a:spcAft>
          <a:spcPts val="201"/>
        </a:spcAft>
        <a:buClr>
          <a:schemeClr val="accent1">
            <a:lumMod val="75000"/>
          </a:schemeClr>
        </a:buClr>
        <a:buSzPct val="85000"/>
        <a:buFont typeface="Wingdings" pitchFamily="2" charset="2"/>
        <a:buChar char="§"/>
        <a:defRPr sz="1801" kern="1200">
          <a:solidFill>
            <a:schemeClr val="tx1"/>
          </a:solidFill>
          <a:latin typeface="+mn-lt"/>
          <a:ea typeface="+mn-ea"/>
          <a:cs typeface="+mn-cs"/>
        </a:defRPr>
      </a:lvl2pPr>
      <a:lvl3pPr marL="731538" indent="-182885" algn="l" defTabSz="914423" rtl="0" eaLnBrk="1" latinLnBrk="0" hangingPunct="1">
        <a:lnSpc>
          <a:spcPct val="90000"/>
        </a:lnSpc>
        <a:spcBef>
          <a:spcPts val="400"/>
        </a:spcBef>
        <a:spcAft>
          <a:spcPts val="201"/>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65" indent="-182885" algn="l" defTabSz="914423" rtl="0" eaLnBrk="1" latinLnBrk="0" hangingPunct="1">
        <a:lnSpc>
          <a:spcPct val="90000"/>
        </a:lnSpc>
        <a:spcBef>
          <a:spcPts val="400"/>
        </a:spcBef>
        <a:spcAft>
          <a:spcPts val="201"/>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92" indent="-182885" algn="l" defTabSz="914423" rtl="0" eaLnBrk="1" latinLnBrk="0" hangingPunct="1">
        <a:lnSpc>
          <a:spcPct val="90000"/>
        </a:lnSpc>
        <a:spcBef>
          <a:spcPts val="400"/>
        </a:spcBef>
        <a:spcAft>
          <a:spcPts val="201"/>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40" indent="-228606" algn="l" defTabSz="914423" rtl="0" eaLnBrk="1" latinLnBrk="0" hangingPunct="1">
        <a:lnSpc>
          <a:spcPct val="90000"/>
        </a:lnSpc>
        <a:spcBef>
          <a:spcPts val="400"/>
        </a:spcBef>
        <a:spcAft>
          <a:spcPts val="201"/>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48" indent="-228606" algn="l" defTabSz="914423" rtl="0" eaLnBrk="1" latinLnBrk="0" hangingPunct="1">
        <a:lnSpc>
          <a:spcPct val="90000"/>
        </a:lnSpc>
        <a:spcBef>
          <a:spcPts val="400"/>
        </a:spcBef>
        <a:spcAft>
          <a:spcPts val="201"/>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55" indent="-228606" algn="l" defTabSz="914423" rtl="0" eaLnBrk="1" latinLnBrk="0" hangingPunct="1">
        <a:lnSpc>
          <a:spcPct val="90000"/>
        </a:lnSpc>
        <a:spcBef>
          <a:spcPts val="400"/>
        </a:spcBef>
        <a:spcAft>
          <a:spcPts val="201"/>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63" indent="-228606" algn="l" defTabSz="914423" rtl="0" eaLnBrk="1" latinLnBrk="0" hangingPunct="1">
        <a:lnSpc>
          <a:spcPct val="90000"/>
        </a:lnSpc>
        <a:spcBef>
          <a:spcPts val="400"/>
        </a:spcBef>
        <a:spcAft>
          <a:spcPts val="201"/>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5.png"/><Relationship Id="rId7" Type="http://schemas.openxmlformats.org/officeDocument/2006/relationships/diagramData" Target="../diagrams/data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microsoft.com/office/2007/relationships/hdphoto" Target="../media/hdphoto2.wdp"/><Relationship Id="rId11" Type="http://schemas.microsoft.com/office/2007/relationships/diagramDrawing" Target="../diagrams/drawing1.xml"/><Relationship Id="rId5" Type="http://schemas.openxmlformats.org/officeDocument/2006/relationships/image" Target="../media/image4.png"/><Relationship Id="rId10" Type="http://schemas.openxmlformats.org/officeDocument/2006/relationships/diagramColors" Target="../diagrams/colors1.xml"/><Relationship Id="rId4" Type="http://schemas.microsoft.com/office/2007/relationships/hdphoto" Target="../media/hdphoto3.wdp"/><Relationship Id="rId9"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4.png"/><Relationship Id="rId7" Type="http://schemas.openxmlformats.org/officeDocument/2006/relationships/diagramQuickStyle" Target="../diagrams/quickStyle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microsoft.com/office/2007/relationships/hdphoto" Target="../media/hdphoto2.wdp"/><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4.png"/><Relationship Id="rId4" Type="http://schemas.microsoft.com/office/2007/relationships/hdphoto" Target="../media/hdphoto3.wdp"/></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drive.google.com/file/d/1bpIJ341gVwDI7_6dwEyiaavXQaBe8FNk/view?usp=sharin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hyperlink" Target="https://drive.google.com/open?id=1Bd1UPUhifHHR3_s72pbD8kNatPJgFE1F" TargetMode="Externa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image" Target="../media/image4.png"/><Relationship Id="rId7" Type="http://schemas.openxmlformats.org/officeDocument/2006/relationships/diagramQuickStyle" Target="../diagrams/quickStyle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Layout" Target="../diagrams/layout4.xml"/><Relationship Id="rId5" Type="http://schemas.openxmlformats.org/officeDocument/2006/relationships/diagramData" Target="../diagrams/data4.xml"/><Relationship Id="rId4" Type="http://schemas.microsoft.com/office/2007/relationships/hdphoto" Target="../media/hdphoto2.wdp"/><Relationship Id="rId9" Type="http://schemas.microsoft.com/office/2007/relationships/diagramDrawing" Target="../diagrams/drawing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77ADD-8067-48AF-9609-C9F91E870948}"/>
              </a:ext>
            </a:extLst>
          </p:cNvPr>
          <p:cNvSpPr>
            <a:spLocks noGrp="1"/>
          </p:cNvSpPr>
          <p:nvPr>
            <p:ph type="ctrTitle"/>
          </p:nvPr>
        </p:nvSpPr>
        <p:spPr>
          <a:xfrm>
            <a:off x="1051561" y="1401743"/>
            <a:ext cx="9966960" cy="3035808"/>
          </a:xfrm>
        </p:spPr>
        <p:txBody>
          <a:bodyPr/>
          <a:lstStyle/>
          <a:p>
            <a:r>
              <a:rPr lang="en-US" altLang="zh-TW" sz="3200" dirty="0"/>
              <a:t>ECE 4233/ECE4281</a:t>
            </a:r>
            <a:br>
              <a:rPr lang="en-US" altLang="zh-TW" sz="3600" dirty="0"/>
            </a:br>
            <a:r>
              <a:rPr lang="en-US" altLang="zh-TW" sz="3200" dirty="0"/>
              <a:t>Working with Families from Diverse Backgrounds</a:t>
            </a:r>
            <a:br>
              <a:rPr lang="en-US" altLang="zh-TW" sz="6000" dirty="0"/>
            </a:br>
            <a:br>
              <a:rPr lang="en-US" altLang="zh-TW" sz="3600" dirty="0"/>
            </a:br>
            <a:r>
              <a:rPr lang="en-US" altLang="zh-TW" sz="6000" dirty="0"/>
              <a:t>Leadership role of Teachers</a:t>
            </a:r>
            <a:br>
              <a:rPr lang="en-US" altLang="zh-TW" sz="6000" dirty="0"/>
            </a:br>
            <a:r>
              <a:rPr lang="zh-TW" altLang="en-US" sz="5401" dirty="0"/>
              <a:t>發揮教師的領導力</a:t>
            </a:r>
            <a:endParaRPr lang="en-US" sz="5401" dirty="0"/>
          </a:p>
        </p:txBody>
      </p:sp>
      <p:sp>
        <p:nvSpPr>
          <p:cNvPr id="4" name="Slide Number Placeholder 3">
            <a:extLst>
              <a:ext uri="{FF2B5EF4-FFF2-40B4-BE49-F238E27FC236}">
                <a16:creationId xmlns:a16="http://schemas.microsoft.com/office/drawing/2014/main" id="{4D9E3D3B-589C-4ED2-9160-9D2F8A028CF3}"/>
              </a:ext>
            </a:extLst>
          </p:cNvPr>
          <p:cNvSpPr>
            <a:spLocks noGrp="1"/>
          </p:cNvSpPr>
          <p:nvPr>
            <p:ph type="sldNum" sz="quarter" idx="12"/>
          </p:nvPr>
        </p:nvSpPr>
        <p:spPr/>
        <p:txBody>
          <a:bodyPr/>
          <a:lstStyle/>
          <a:p>
            <a:fld id="{E3542626-FFF5-4DB2-AF25-248EB1FE9913}" type="slidenum">
              <a:rPr lang="en-US" smtClean="0"/>
              <a:pPr/>
              <a:t>1</a:t>
            </a:fld>
            <a:endParaRPr lang="en-US"/>
          </a:p>
        </p:txBody>
      </p:sp>
      <p:sp>
        <p:nvSpPr>
          <p:cNvPr id="14" name="Subtitle 2">
            <a:extLst>
              <a:ext uri="{FF2B5EF4-FFF2-40B4-BE49-F238E27FC236}">
                <a16:creationId xmlns:a16="http://schemas.microsoft.com/office/drawing/2014/main" id="{CF71F2E6-6C54-4EA9-D781-1DED829F7839}"/>
              </a:ext>
            </a:extLst>
          </p:cNvPr>
          <p:cNvSpPr txBox="1">
            <a:spLocks/>
          </p:cNvSpPr>
          <p:nvPr/>
        </p:nvSpPr>
        <p:spPr>
          <a:xfrm>
            <a:off x="907732" y="4699635"/>
            <a:ext cx="8998268" cy="1701165"/>
          </a:xfrm>
          <a:prstGeom prst="rect">
            <a:avLst/>
          </a:prstGeom>
        </p:spPr>
        <p:txBody>
          <a:bodyPr vert="horz" lIns="91440" tIns="45721" rIns="91440" bIns="45721" rtlCol="0">
            <a:norm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sz="2200" kern="1200">
                <a:solidFill>
                  <a:schemeClr val="tx1"/>
                </a:solidFill>
                <a:latin typeface="+mn-lt"/>
                <a:ea typeface="+mn-ea"/>
                <a:cs typeface="+mn-cs"/>
              </a:defRPr>
            </a:lvl1pPr>
            <a:lvl2pPr marL="4572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200" kern="1200">
                <a:solidFill>
                  <a:schemeClr val="tx1"/>
                </a:solidFill>
                <a:latin typeface="+mn-lt"/>
                <a:ea typeface="+mn-ea"/>
                <a:cs typeface="+mn-cs"/>
              </a:defRPr>
            </a:lvl2pPr>
            <a:lvl3pPr marL="9144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200" kern="1200">
                <a:solidFill>
                  <a:schemeClr val="tx1"/>
                </a:solidFill>
                <a:latin typeface="+mn-lt"/>
                <a:ea typeface="+mn-ea"/>
                <a:cs typeface="+mn-cs"/>
              </a:defRPr>
            </a:lvl3pPr>
            <a:lvl4pPr marL="13716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4pPr>
            <a:lvl5pPr marL="18288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5pPr>
            <a:lvl6pPr marL="22860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6pPr>
            <a:lvl7pPr marL="27432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7pPr>
            <a:lvl8pPr marL="32004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8pPr>
            <a:lvl9pPr marL="36576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2000" kern="1200">
                <a:solidFill>
                  <a:schemeClr val="tx1"/>
                </a:solidFill>
                <a:latin typeface="+mn-lt"/>
                <a:ea typeface="+mn-ea"/>
                <a:cs typeface="+mn-cs"/>
              </a:defRPr>
            </a:lvl9pPr>
          </a:lstStyle>
          <a:p>
            <a:pPr>
              <a:defRPr/>
            </a:pPr>
            <a:r>
              <a:rPr lang="en-HK" altLang="zh-TW" sz="1600" dirty="0">
                <a:latin typeface="Times New Roman" panose="02020603050405020304" pitchFamily="18" charset="0"/>
                <a:cs typeface="Times New Roman" panose="02020603050405020304" pitchFamily="18" charset="0"/>
              </a:rPr>
              <a:t>Speaker </a:t>
            </a:r>
            <a:r>
              <a:rPr lang="zh-TW" altLang="en-US" sz="1600" dirty="0">
                <a:latin typeface="Times New Roman" panose="02020603050405020304" pitchFamily="18" charset="0"/>
                <a:cs typeface="Times New Roman" panose="02020603050405020304" pitchFamily="18" charset="0"/>
              </a:rPr>
              <a:t>講者：</a:t>
            </a:r>
            <a:r>
              <a:rPr lang="en-US" altLang="zh-TW" sz="1600" dirty="0">
                <a:latin typeface="Times New Roman" panose="02020603050405020304" pitchFamily="18" charset="0"/>
                <a:cs typeface="Times New Roman" panose="02020603050405020304" pitchFamily="18" charset="0"/>
              </a:rPr>
              <a:t>Chong Yiu Kwong, Solicitor </a:t>
            </a:r>
            <a:r>
              <a:rPr lang="zh-TW" altLang="en-US" sz="1600" dirty="0">
                <a:latin typeface="新細明體" panose="02020500000000000000" pitchFamily="18" charset="-120"/>
              </a:rPr>
              <a:t>莊耀洸律師      </a:t>
            </a:r>
            <a:r>
              <a:rPr lang="en-US" altLang="zh-TW" sz="1600" dirty="0">
                <a:latin typeface="Times New Roman" panose="02020603050405020304" pitchFamily="18" charset="0"/>
                <a:cs typeface="Times New Roman" panose="02020603050405020304" pitchFamily="18" charset="0"/>
              </a:rPr>
              <a:t>Senior Lecturer, EdUHK EPL Dept. </a:t>
            </a:r>
            <a:br>
              <a:rPr lang="en-US" altLang="zh-TW" sz="1600" dirty="0">
                <a:latin typeface="新細明體" panose="02020500000000000000" pitchFamily="18" charset="-120"/>
              </a:rPr>
            </a:br>
            <a:r>
              <a:rPr lang="en-US" altLang="zh-TW" sz="1600" dirty="0">
                <a:latin typeface="新細明體" panose="02020500000000000000" pitchFamily="18" charset="-120"/>
              </a:rPr>
              <a:t>                        </a:t>
            </a:r>
            <a:r>
              <a:rPr lang="zh-TW" altLang="en-US" sz="1600" dirty="0">
                <a:latin typeface="新細明體" panose="02020500000000000000" pitchFamily="18" charset="-120"/>
              </a:rPr>
              <a:t>香港教育大學 教育政策與領導學系高級講師</a:t>
            </a:r>
          </a:p>
          <a:p>
            <a:pPr>
              <a:defRPr/>
            </a:pPr>
            <a:r>
              <a:rPr lang="en-US" altLang="zh-TW" sz="1600" dirty="0">
                <a:latin typeface="Times New Roman" panose="02020603050405020304" pitchFamily="18" charset="0"/>
                <a:cs typeface="Times New Roman" panose="02020603050405020304" pitchFamily="18" charset="0"/>
              </a:rPr>
              <a:t>L2 Sem1 2025-26</a:t>
            </a:r>
          </a:p>
          <a:p>
            <a:pPr>
              <a:defRPr/>
            </a:pPr>
            <a:r>
              <a:rPr lang="en-US" altLang="zh-TW" sz="1600" dirty="0">
                <a:latin typeface="Times New Roman" panose="02020603050405020304" pitchFamily="18" charset="0"/>
                <a:cs typeface="Times New Roman" panose="02020603050405020304" pitchFamily="18" charset="0"/>
              </a:rPr>
              <a:t>Special thanks to Dr Lee Tai Hoi, who prepared the draft of this lecture materials. </a:t>
            </a:r>
            <a:br>
              <a:rPr lang="en-US" altLang="zh-TW" sz="1600" dirty="0">
                <a:latin typeface="新細明體" panose="02020500000000000000" pitchFamily="18" charset="-120"/>
              </a:rPr>
            </a:br>
            <a:r>
              <a:rPr lang="zh-TW" altLang="en-US" sz="1600" dirty="0">
                <a:latin typeface="新細明體" panose="02020500000000000000" pitchFamily="18" charset="-120"/>
              </a:rPr>
              <a:t>特別鳴謝李泰開博士擬備此講義</a:t>
            </a:r>
          </a:p>
          <a:p>
            <a:pPr>
              <a:defRPr/>
            </a:pPr>
            <a:endParaRPr lang="en-US" altLang="zh-TW" sz="1600" dirty="0">
              <a:latin typeface="新細明體" panose="02020500000000000000" pitchFamily="18" charset="-120"/>
            </a:endParaRPr>
          </a:p>
        </p:txBody>
      </p:sp>
    </p:spTree>
    <p:extLst>
      <p:ext uri="{BB962C8B-B14F-4D97-AF65-F5344CB8AC3E}">
        <p14:creationId xmlns:p14="http://schemas.microsoft.com/office/powerpoint/2010/main" val="3454255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7" y="1"/>
            <a:ext cx="12188953"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1" rIns="91440" bIns="45721"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801"/>
          </a:p>
        </p:txBody>
      </p:sp>
      <p:sp>
        <p:nvSpPr>
          <p:cNvPr id="12" name="Oval 11">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6" y="1679569"/>
            <a:ext cx="3498864" cy="3498858"/>
          </a:xfrm>
          <a:prstGeom prst="ellipse">
            <a:avLst/>
          </a:prstGeom>
          <a:blipFill dpi="0" rotWithShape="1">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algn="ctr" defTabSz="914423">
              <a:defRPr/>
            </a:pPr>
            <a:endParaRPr lang="en-US" sz="2000" kern="0" dirty="0">
              <a:solidFill>
                <a:prstClr val="white"/>
              </a:solidFill>
              <a:latin typeface="Rockwell Extra Bold" pitchFamily="18" charset="0"/>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5" y="1864667"/>
            <a:ext cx="3128666" cy="3128662"/>
          </a:xfrm>
          <a:prstGeom prst="ellipse">
            <a:avLst/>
          </a:prstGeom>
          <a:noFill/>
          <a:ln w="25400" cap="flat" cmpd="sng" algn="ctr">
            <a:solidFill>
              <a:sysClr val="window" lastClr="FFFFFF"/>
            </a:solidFill>
            <a:prstDash val="solid"/>
          </a:ln>
          <a:effectLst/>
        </p:spPr>
        <p:txBody>
          <a:bodyPr rtlCol="0" anchor="ctr"/>
          <a:lstStyle/>
          <a:p>
            <a:pPr algn="ctr" defTabSz="914423">
              <a:defRPr/>
            </a:pPr>
            <a:endParaRPr lang="en-US" sz="1801" kern="0" dirty="0">
              <a:solidFill>
                <a:prstClr val="white"/>
              </a:solidFill>
              <a:latin typeface="Calibri"/>
            </a:endParaRPr>
          </a:p>
        </p:txBody>
      </p:sp>
      <p:sp>
        <p:nvSpPr>
          <p:cNvPr id="2" name="Title 1">
            <a:extLst>
              <a:ext uri="{FF2B5EF4-FFF2-40B4-BE49-F238E27FC236}">
                <a16:creationId xmlns:a16="http://schemas.microsoft.com/office/drawing/2014/main" id="{9960F5A6-BF69-41F8-8FDB-F091E5B2C0D2}"/>
              </a:ext>
            </a:extLst>
          </p:cNvPr>
          <p:cNvSpPr>
            <a:spLocks noGrp="1"/>
          </p:cNvSpPr>
          <p:nvPr>
            <p:ph type="title"/>
          </p:nvPr>
        </p:nvSpPr>
        <p:spPr>
          <a:xfrm>
            <a:off x="1413945" y="2376862"/>
            <a:ext cx="2832215" cy="2104273"/>
          </a:xfrm>
          <a:noFill/>
        </p:spPr>
        <p:txBody>
          <a:bodyPr>
            <a:normAutofit/>
          </a:bodyPr>
          <a:lstStyle/>
          <a:p>
            <a:pPr algn="ctr"/>
            <a:r>
              <a:rPr lang="en-HK" altLang="zh-TW" sz="2800" dirty="0">
                <a:solidFill>
                  <a:srgbClr val="FFFFFF"/>
                </a:solidFill>
              </a:rPr>
              <a:t>Different perspectives in Leadership</a:t>
            </a:r>
            <a:br>
              <a:rPr lang="en-HK" altLang="zh-TW" sz="2800" dirty="0">
                <a:solidFill>
                  <a:srgbClr val="FFFFFF"/>
                </a:solidFill>
              </a:rPr>
            </a:br>
            <a:r>
              <a:rPr lang="zh-TW" altLang="en-US" sz="2800" dirty="0">
                <a:solidFill>
                  <a:srgbClr val="FFFFFF"/>
                </a:solidFill>
              </a:rPr>
              <a:t>對領導力的不同觀點 </a:t>
            </a:r>
            <a:endParaRPr lang="en-US" sz="2800" dirty="0">
              <a:solidFill>
                <a:srgbClr val="FFFFFF"/>
              </a:solidFill>
            </a:endParaRPr>
          </a:p>
        </p:txBody>
      </p:sp>
      <p:sp>
        <p:nvSpPr>
          <p:cNvPr id="16" name="Rectangle 15">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60"/>
            <a:ext cx="3657600" cy="80683"/>
          </a:xfrm>
          <a:prstGeom prst="rect">
            <a:avLst/>
          </a:prstGeom>
          <a:blipFill dpi="0" rotWithShape="1">
            <a:blip r:embed="rId5">
              <a:alphaModFix amt="85000"/>
              <a:lum bright="70000" contrast="-70000"/>
              <a:extLst>
                <a:ext uri="{BEBA8EAE-BF5A-486C-A8C5-ECC9F3942E4B}">
                  <a14:imgProps xmlns:a14="http://schemas.microsoft.com/office/drawing/2010/main">
                    <a14:imgLayer r:embed="rId6">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 name="Slide Number Placeholder 3">
            <a:extLst>
              <a:ext uri="{FF2B5EF4-FFF2-40B4-BE49-F238E27FC236}">
                <a16:creationId xmlns:a16="http://schemas.microsoft.com/office/drawing/2014/main" id="{A164D60D-7B33-40C8-A099-8A9B41389252}"/>
              </a:ext>
            </a:extLst>
          </p:cNvPr>
          <p:cNvSpPr>
            <a:spLocks noGrp="1"/>
          </p:cNvSpPr>
          <p:nvPr>
            <p:ph type="sldNum" sz="quarter" idx="12"/>
          </p:nvPr>
        </p:nvSpPr>
        <p:spPr>
          <a:xfrm>
            <a:off x="11311129" y="6272785"/>
            <a:ext cx="640080" cy="365125"/>
          </a:xfrm>
        </p:spPr>
        <p:txBody>
          <a:bodyPr>
            <a:normAutofit/>
          </a:bodyPr>
          <a:lstStyle/>
          <a:p>
            <a:pPr>
              <a:lnSpc>
                <a:spcPct val="90000"/>
              </a:lnSpc>
              <a:spcAft>
                <a:spcPts val="601"/>
              </a:spcAft>
            </a:pPr>
            <a:fld id="{56FEAD33-3C23-4074-897C-2E107B2CA36E}" type="slidenum">
              <a:rPr lang="zh-TW" altLang="en-US" sz="1900">
                <a:solidFill>
                  <a:schemeClr val="accent1"/>
                </a:solidFill>
              </a:rPr>
              <a:pPr>
                <a:lnSpc>
                  <a:spcPct val="90000"/>
                </a:lnSpc>
                <a:spcAft>
                  <a:spcPts val="601"/>
                </a:spcAft>
              </a:pPr>
              <a:t>2</a:t>
            </a:fld>
            <a:endParaRPr lang="zh-TW" altLang="en-US" sz="1900">
              <a:solidFill>
                <a:schemeClr val="accent1"/>
              </a:solidFill>
            </a:endParaRPr>
          </a:p>
        </p:txBody>
      </p:sp>
      <p:graphicFrame>
        <p:nvGraphicFramePr>
          <p:cNvPr id="6" name="Content Placeholder 2">
            <a:extLst>
              <a:ext uri="{FF2B5EF4-FFF2-40B4-BE49-F238E27FC236}">
                <a16:creationId xmlns:a16="http://schemas.microsoft.com/office/drawing/2014/main" id="{87A0D8B8-4DEC-29C3-066D-ABE674B405E1}"/>
              </a:ext>
            </a:extLst>
          </p:cNvPr>
          <p:cNvGraphicFramePr>
            <a:graphicFrameLocks noGrp="1"/>
          </p:cNvGraphicFramePr>
          <p:nvPr>
            <p:ph idx="1"/>
            <p:extLst>
              <p:ext uri="{D42A27DB-BD31-4B8C-83A1-F6EECF244321}">
                <p14:modId xmlns:p14="http://schemas.microsoft.com/office/powerpoint/2010/main" val="2254745970"/>
              </p:ext>
            </p:extLst>
          </p:nvPr>
        </p:nvGraphicFramePr>
        <p:xfrm>
          <a:off x="6081713" y="725489"/>
          <a:ext cx="5141913" cy="540702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71801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4"/>
            <a:ext cx="10058400"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93E78E91-2547-4976-BD36-0861EE4372CB}"/>
              </a:ext>
            </a:extLst>
          </p:cNvPr>
          <p:cNvSpPr>
            <a:spLocks noGrp="1"/>
          </p:cNvSpPr>
          <p:nvPr>
            <p:ph type="sldNum" sz="quarter" idx="12"/>
          </p:nvPr>
        </p:nvSpPr>
        <p:spPr>
          <a:xfrm>
            <a:off x="11311129" y="6272785"/>
            <a:ext cx="640080" cy="365125"/>
          </a:xfrm>
        </p:spPr>
        <p:txBody>
          <a:bodyPr>
            <a:normAutofit/>
          </a:bodyPr>
          <a:lstStyle/>
          <a:p>
            <a:pPr>
              <a:spcAft>
                <a:spcPts val="601"/>
              </a:spcAft>
              <a:defRPr/>
            </a:pPr>
            <a:fld id="{56FEAD33-3C23-4074-897C-2E107B2CA36E}" type="slidenum">
              <a:rPr lang="zh-TW" altLang="en-US" smtClean="0"/>
              <a:pPr>
                <a:spcAft>
                  <a:spcPts val="601"/>
                </a:spcAft>
                <a:defRPr/>
              </a:pPr>
              <a:t>3</a:t>
            </a:fld>
            <a:endParaRPr lang="zh-TW" altLang="en-US"/>
          </a:p>
        </p:txBody>
      </p:sp>
      <p:graphicFrame>
        <p:nvGraphicFramePr>
          <p:cNvPr id="6" name="Content Placeholder 2">
            <a:extLst>
              <a:ext uri="{FF2B5EF4-FFF2-40B4-BE49-F238E27FC236}">
                <a16:creationId xmlns:a16="http://schemas.microsoft.com/office/drawing/2014/main" id="{9AA2D19B-F6E0-9CCE-913D-CB12E36E7906}"/>
              </a:ext>
            </a:extLst>
          </p:cNvPr>
          <p:cNvGraphicFramePr>
            <a:graphicFrameLocks noGrp="1"/>
          </p:cNvGraphicFramePr>
          <p:nvPr>
            <p:ph idx="1"/>
            <p:extLst>
              <p:ext uri="{D42A27DB-BD31-4B8C-83A1-F6EECF244321}">
                <p14:modId xmlns:p14="http://schemas.microsoft.com/office/powerpoint/2010/main" val="1776483835"/>
              </p:ext>
            </p:extLst>
          </p:nvPr>
        </p:nvGraphicFramePr>
        <p:xfrm>
          <a:off x="1069975" y="2385391"/>
          <a:ext cx="10058400" cy="36178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365917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altLang="zh-TW" dirty="0"/>
              <a:t>Teacher leadership </a:t>
            </a:r>
            <a:r>
              <a:rPr lang="zh-TW" altLang="en-US" dirty="0"/>
              <a:t>教師領導力</a:t>
            </a:r>
            <a:endParaRPr lang="en-US" dirty="0"/>
          </a:p>
        </p:txBody>
      </p:sp>
      <p:graphicFrame>
        <p:nvGraphicFramePr>
          <p:cNvPr id="8" name="Content Placeholder 2">
            <a:extLst>
              <a:ext uri="{FF2B5EF4-FFF2-40B4-BE49-F238E27FC236}">
                <a16:creationId xmlns:a16="http://schemas.microsoft.com/office/drawing/2014/main" id="{5D96BE45-4600-6093-F255-A2767371F970}"/>
              </a:ext>
            </a:extLst>
          </p:cNvPr>
          <p:cNvGraphicFramePr>
            <a:graphicFrameLocks noGrp="1"/>
          </p:cNvGraphicFramePr>
          <p:nvPr>
            <p:ph idx="1"/>
          </p:nvPr>
        </p:nvGraphicFramePr>
        <p:xfrm>
          <a:off x="1069849" y="2121408"/>
          <a:ext cx="10058400" cy="40507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B59B34CF-FCCB-401E-AB4B-C4A8ACC100BF}" type="slidenum">
              <a:rPr lang="en-US" altLang="zh-TW" smtClean="0"/>
              <a:pPr/>
              <a:t>4</a:t>
            </a:fld>
            <a:endParaRPr lang="en-US" altLang="zh-TW"/>
          </a:p>
        </p:txBody>
      </p:sp>
      <p:sp>
        <p:nvSpPr>
          <p:cNvPr id="5" name="Rectangle 4">
            <a:extLst>
              <a:ext uri="{FF2B5EF4-FFF2-40B4-BE49-F238E27FC236}">
                <a16:creationId xmlns:a16="http://schemas.microsoft.com/office/drawing/2014/main" id="{A152D5B2-F3A8-4027-9507-AECA301A0917}"/>
              </a:ext>
            </a:extLst>
          </p:cNvPr>
          <p:cNvSpPr/>
          <p:nvPr/>
        </p:nvSpPr>
        <p:spPr>
          <a:xfrm>
            <a:off x="6616871" y="5648980"/>
            <a:ext cx="5224073" cy="523220"/>
          </a:xfrm>
          <a:prstGeom prst="rect">
            <a:avLst/>
          </a:prstGeom>
        </p:spPr>
        <p:txBody>
          <a:bodyPr wrap="square">
            <a:spAutoFit/>
          </a:bodyPr>
          <a:lstStyle/>
          <a:p>
            <a:r>
              <a:rPr lang="en-US" sz="2800" dirty="0"/>
              <a:t>York-Barr &amp; Duke, 2004</a:t>
            </a:r>
          </a:p>
        </p:txBody>
      </p:sp>
    </p:spTree>
    <p:extLst>
      <p:ext uri="{BB962C8B-B14F-4D97-AF65-F5344CB8AC3E}">
        <p14:creationId xmlns:p14="http://schemas.microsoft.com/office/powerpoint/2010/main" val="1041025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343" name="Rectangle 14342">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7" y="1"/>
            <a:ext cx="12188953"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1" rIns="91440" bIns="45721"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801"/>
          </a:p>
        </p:txBody>
      </p:sp>
      <p:grpSp>
        <p:nvGrpSpPr>
          <p:cNvPr id="14345" name="Group 14344">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6" y="1679569"/>
            <a:ext cx="3498864" cy="3498858"/>
            <a:chOff x="1061035" y="1679569"/>
            <a:chExt cx="3498864" cy="3498858"/>
          </a:xfrm>
        </p:grpSpPr>
        <p:sp>
          <p:nvSpPr>
            <p:cNvPr id="14346" name="Oval 14345">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3">
                <a:duotone>
                  <a:schemeClr val="accent1">
                    <a:shade val="45000"/>
                    <a:satMod val="135000"/>
                  </a:schemeClr>
                  <a:prstClr val="white"/>
                </a:duotone>
                <a:extLst>
                  <a:ext uri="{BEBA8EAE-BF5A-486C-A8C5-ECC9F3942E4B}">
                    <a14:imgProps xmlns:a14="http://schemas.microsoft.com/office/drawing/2010/main">
                      <a14:imgLayer r:embed="rId4">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algn="ctr" defTabSz="914423">
                <a:defRPr/>
              </a:pPr>
              <a:endParaRPr lang="en-US" sz="2000" kern="0" dirty="0">
                <a:solidFill>
                  <a:prstClr val="white"/>
                </a:solidFill>
                <a:latin typeface="Rockwell Extra Bold" pitchFamily="18" charset="0"/>
              </a:endParaRPr>
            </a:p>
          </p:txBody>
        </p:sp>
        <p:sp>
          <p:nvSpPr>
            <p:cNvPr id="14347" name="Oval 14346">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algn="ctr" defTabSz="914423">
                <a:defRPr/>
              </a:pPr>
              <a:endParaRPr lang="en-US" sz="1801" kern="0" dirty="0">
                <a:solidFill>
                  <a:prstClr val="white"/>
                </a:solidFill>
                <a:latin typeface="Calibri"/>
              </a:endParaRPr>
            </a:p>
          </p:txBody>
        </p:sp>
      </p:grpSp>
      <p:sp>
        <p:nvSpPr>
          <p:cNvPr id="14338" name="Title 1"/>
          <p:cNvSpPr>
            <a:spLocks noGrp="1"/>
          </p:cNvSpPr>
          <p:nvPr>
            <p:ph type="title"/>
          </p:nvPr>
        </p:nvSpPr>
        <p:spPr>
          <a:xfrm>
            <a:off x="1490146" y="2376862"/>
            <a:ext cx="2640646" cy="2104273"/>
          </a:xfrm>
          <a:noFill/>
        </p:spPr>
        <p:txBody>
          <a:bodyPr>
            <a:normAutofit/>
          </a:bodyPr>
          <a:lstStyle/>
          <a:p>
            <a:pPr algn="ctr">
              <a:spcBef>
                <a:spcPts val="601"/>
              </a:spcBef>
            </a:pPr>
            <a:r>
              <a:rPr lang="en-HK" altLang="zh-TW" sz="3001" dirty="0">
                <a:solidFill>
                  <a:srgbClr val="FFFFFF"/>
                </a:solidFill>
              </a:rPr>
              <a:t>What is teacher leadership</a:t>
            </a:r>
            <a:br>
              <a:rPr lang="en-HK" altLang="zh-TW" sz="3001" dirty="0">
                <a:solidFill>
                  <a:srgbClr val="FFFFFF"/>
                </a:solidFill>
              </a:rPr>
            </a:br>
            <a:r>
              <a:rPr lang="zh-TW" altLang="en-US" sz="3001" dirty="0">
                <a:solidFill>
                  <a:srgbClr val="FFFFFF"/>
                </a:solidFill>
              </a:rPr>
              <a:t>甚麼是教師領導力</a:t>
            </a:r>
            <a:r>
              <a:rPr lang="en-US" altLang="zh-TW" sz="3001" dirty="0">
                <a:solidFill>
                  <a:srgbClr val="FFFFFF"/>
                </a:solidFill>
              </a:rPr>
              <a:t>?</a:t>
            </a:r>
            <a:endParaRPr lang="zh-TW" altLang="en-US" sz="3001" dirty="0">
              <a:solidFill>
                <a:srgbClr val="FFFFFF"/>
              </a:solidFill>
            </a:endParaRPr>
          </a:p>
        </p:txBody>
      </p:sp>
      <p:sp>
        <p:nvSpPr>
          <p:cNvPr id="14349" name="Rectangle 14348">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60"/>
            <a:ext cx="3657600" cy="80683"/>
          </a:xfrm>
          <a:prstGeom prst="rect">
            <a:avLst/>
          </a:prstGeom>
          <a:blipFill dpi="0" rotWithShape="1">
            <a:blip r:embed="rId5">
              <a:alphaModFix amt="85000"/>
              <a:lum bright="70000" contrast="-70000"/>
              <a:extLst>
                <a:ext uri="{BEBA8EAE-BF5A-486C-A8C5-ECC9F3942E4B}">
                  <a14:imgProps xmlns:a14="http://schemas.microsoft.com/office/drawing/2010/main">
                    <a14:imgLayer r:embed="rId6">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Content Placeholder 1">
            <a:extLst>
              <a:ext uri="{FF2B5EF4-FFF2-40B4-BE49-F238E27FC236}">
                <a16:creationId xmlns:a16="http://schemas.microsoft.com/office/drawing/2014/main" id="{00D67059-287B-4D53-B0BC-BBA74259A509}"/>
              </a:ext>
            </a:extLst>
          </p:cNvPr>
          <p:cNvSpPr>
            <a:spLocks noGrp="1"/>
          </p:cNvSpPr>
          <p:nvPr>
            <p:ph idx="1"/>
          </p:nvPr>
        </p:nvSpPr>
        <p:spPr>
          <a:xfrm>
            <a:off x="5617886" y="725394"/>
            <a:ext cx="5812114" cy="5407212"/>
          </a:xfrm>
        </p:spPr>
        <p:txBody>
          <a:bodyPr anchor="ctr">
            <a:normAutofit fontScale="92500" lnSpcReduction="10000"/>
          </a:bodyPr>
          <a:lstStyle/>
          <a:p>
            <a:r>
              <a:rPr kumimoji="1" lang="zh-TW" altLang="en-US" sz="2400" dirty="0">
                <a:latin typeface="微軟正黑體" pitchFamily="34" charset="-120"/>
              </a:rPr>
              <a:t>教師領導力是</a:t>
            </a:r>
            <a:r>
              <a:rPr kumimoji="1" lang="zh-TW" altLang="en-US" sz="2400" dirty="0">
                <a:solidFill>
                  <a:srgbClr val="FF0000"/>
                </a:solidFill>
                <a:latin typeface="微軟正黑體" pitchFamily="34" charset="-120"/>
              </a:rPr>
              <a:t>改變他人與自己</a:t>
            </a:r>
            <a:r>
              <a:rPr kumimoji="1" lang="en-US" altLang="zh-TW" sz="2400" dirty="0">
                <a:solidFill>
                  <a:srgbClr val="FF0000"/>
                </a:solidFill>
                <a:latin typeface="微軟正黑體" pitchFamily="34" charset="-120"/>
              </a:rPr>
              <a:t>(</a:t>
            </a:r>
            <a:r>
              <a:rPr kumimoji="1" lang="zh-TW" altLang="en-US" sz="2400" dirty="0">
                <a:solidFill>
                  <a:srgbClr val="FF0000"/>
                </a:solidFill>
                <a:latin typeface="微軟正黑體" pitchFamily="34" charset="-120"/>
              </a:rPr>
              <a:t>例如觀念、行動</a:t>
            </a:r>
            <a:r>
              <a:rPr kumimoji="1" lang="en-US" altLang="zh-TW" sz="2400" dirty="0">
                <a:solidFill>
                  <a:srgbClr val="FF0000"/>
                </a:solidFill>
                <a:latin typeface="微軟正黑體" pitchFamily="34" charset="-120"/>
              </a:rPr>
              <a:t>)</a:t>
            </a:r>
            <a:r>
              <a:rPr kumimoji="1" lang="zh-TW" altLang="en-US" sz="2400" dirty="0">
                <a:solidFill>
                  <a:srgbClr val="FF0000"/>
                </a:solidFill>
                <a:latin typeface="微軟正黑體" pitchFamily="34" charset="-120"/>
              </a:rPr>
              <a:t>的能力 </a:t>
            </a:r>
            <a:r>
              <a:rPr kumimoji="1" lang="en-HK" altLang="zh-TW" sz="2400" dirty="0">
                <a:solidFill>
                  <a:srgbClr val="FF0000"/>
                </a:solidFill>
                <a:latin typeface="微軟正黑體" pitchFamily="34" charset="-120"/>
              </a:rPr>
              <a:t>(Ability to change the others and own self)</a:t>
            </a:r>
            <a:endParaRPr lang="zh-TW" altLang="en-US" sz="2400" dirty="0">
              <a:solidFill>
                <a:srgbClr val="FF0000"/>
              </a:solidFill>
            </a:endParaRPr>
          </a:p>
          <a:p>
            <a:pPr marL="896960" lvl="1" indent="-236544"/>
            <a:r>
              <a:rPr kumimoji="1" lang="zh-TW" altLang="en-US" sz="2000" dirty="0">
                <a:latin typeface="微軟正黑體" pitchFamily="34" charset="-120"/>
              </a:rPr>
              <a:t>一個有領導力的教師不僅影響其他人的思維方式、行為習慣、思想價值觀；反之 他人的改變又影響到本人的思想與未來的行為</a:t>
            </a:r>
            <a:endParaRPr kumimoji="1" lang="en-US" altLang="zh-TW" sz="2000" dirty="0">
              <a:latin typeface="微軟正黑體" pitchFamily="34" charset="-120"/>
            </a:endParaRPr>
          </a:p>
          <a:p>
            <a:pPr lvl="1"/>
            <a:endParaRPr kumimoji="1" lang="en-US" altLang="zh-TW" sz="2000" dirty="0">
              <a:latin typeface="微軟正黑體" pitchFamily="34" charset="-120"/>
            </a:endParaRPr>
          </a:p>
          <a:p>
            <a:r>
              <a:rPr kumimoji="1" lang="zh-TW" altLang="en-US" sz="2400" dirty="0">
                <a:latin typeface="微軟正黑體" pitchFamily="34" charset="-120"/>
              </a:rPr>
              <a:t>教師的領導力可以出現於課堂內外，是指教師與學生、同儕和學校之間的一種</a:t>
            </a:r>
            <a:r>
              <a:rPr kumimoji="1" lang="zh-TW" altLang="en-US" sz="2400" dirty="0">
                <a:solidFill>
                  <a:srgbClr val="FF0000"/>
                </a:solidFill>
                <a:latin typeface="微軟正黑體" pitchFamily="34" charset="-120"/>
              </a:rPr>
              <a:t>互動的、積極的影響力 </a:t>
            </a:r>
            <a:r>
              <a:rPr kumimoji="1" lang="en-HK" altLang="zh-TW" sz="2400" dirty="0">
                <a:solidFill>
                  <a:srgbClr val="FF0000"/>
                </a:solidFill>
                <a:latin typeface="微軟正黑體" pitchFamily="34" charset="-120"/>
              </a:rPr>
              <a:t>(interactive and positive influences)</a:t>
            </a:r>
            <a:r>
              <a:rPr kumimoji="1" lang="zh-TW" altLang="en-US" sz="2400" dirty="0">
                <a:latin typeface="微軟正黑體" pitchFamily="34" charset="-120"/>
              </a:rPr>
              <a:t>，例如：</a:t>
            </a:r>
            <a:endParaRPr lang="zh-TW" altLang="en-US" sz="2400" dirty="0"/>
          </a:p>
          <a:p>
            <a:pPr marL="714393" lvl="1" indent="-177805"/>
            <a:r>
              <a:rPr kumimoji="1" lang="zh-TW" altLang="en-US" sz="2000" dirty="0">
                <a:latin typeface="微軟正黑體" pitchFamily="34" charset="-120"/>
              </a:rPr>
              <a:t>在課堂教學過程中， 教師帶出正確的價值觀、人生觀、學習的方式方法， 影響了學生的學習與發展</a:t>
            </a:r>
            <a:endParaRPr lang="zh-TW" altLang="en-US" sz="2000" dirty="0"/>
          </a:p>
          <a:p>
            <a:pPr marL="714393" lvl="1" indent="-177805"/>
            <a:r>
              <a:rPr kumimoji="1" lang="zh-TW" altLang="en-US" sz="2000" dirty="0">
                <a:latin typeface="微軟正黑體" pitchFamily="34" charset="-120"/>
              </a:rPr>
              <a:t>在教師群體中，一位教師的專業精神，高效的教育方法，可以影響周邊的老師，甚至影響學校的發展</a:t>
            </a:r>
            <a:endParaRPr kumimoji="1" lang="en-US" altLang="zh-TW" sz="2000" dirty="0">
              <a:latin typeface="微軟正黑體" pitchFamily="34" charset="-120"/>
            </a:endParaRPr>
          </a:p>
          <a:p>
            <a:pPr marL="714393" lvl="1" indent="-177805"/>
            <a:r>
              <a:rPr lang="zh-TW" altLang="en-US" sz="2000" dirty="0"/>
              <a:t>面對家長時，教師的專業知識及對事情的洞見，可以改變一些他們的偏見</a:t>
            </a:r>
          </a:p>
        </p:txBody>
      </p:sp>
      <p:sp>
        <p:nvSpPr>
          <p:cNvPr id="5" name="Slide Number Placeholder 4"/>
          <p:cNvSpPr>
            <a:spLocks noGrp="1"/>
          </p:cNvSpPr>
          <p:nvPr>
            <p:ph type="sldNum" sz="quarter" idx="12"/>
          </p:nvPr>
        </p:nvSpPr>
        <p:spPr>
          <a:xfrm>
            <a:off x="11311129" y="6272785"/>
            <a:ext cx="640080" cy="365125"/>
          </a:xfrm>
        </p:spPr>
        <p:txBody>
          <a:bodyPr>
            <a:normAutofit/>
          </a:bodyPr>
          <a:lstStyle/>
          <a:p>
            <a:pPr fontAlgn="base">
              <a:lnSpc>
                <a:spcPct val="90000"/>
              </a:lnSpc>
              <a:spcBef>
                <a:spcPct val="0"/>
              </a:spcBef>
              <a:spcAft>
                <a:spcPts val="601"/>
              </a:spcAft>
              <a:defRPr/>
            </a:pPr>
            <a:fld id="{56FEAD33-3C23-4074-897C-2E107B2CA36E}" type="slidenum">
              <a:rPr lang="zh-TW" altLang="en-US" sz="1900">
                <a:solidFill>
                  <a:schemeClr val="accent1"/>
                </a:solidFill>
                <a:latin typeface="Arial" pitchFamily="34" charset="0"/>
                <a:ea typeface="新細明體" pitchFamily="18" charset="-120"/>
              </a:rPr>
              <a:pPr fontAlgn="base">
                <a:lnSpc>
                  <a:spcPct val="90000"/>
                </a:lnSpc>
                <a:spcBef>
                  <a:spcPct val="0"/>
                </a:spcBef>
                <a:spcAft>
                  <a:spcPts val="601"/>
                </a:spcAft>
                <a:defRPr/>
              </a:pPr>
              <a:t>5</a:t>
            </a:fld>
            <a:endParaRPr lang="zh-TW" altLang="en-US" sz="1900">
              <a:solidFill>
                <a:schemeClr val="accent1"/>
              </a:solidFill>
              <a:latin typeface="Arial" pitchFamily="34" charset="0"/>
              <a:ea typeface="新細明體" pitchFamily="18" charset="-120"/>
            </a:endParaRPr>
          </a:p>
        </p:txBody>
      </p:sp>
      <p:sp>
        <p:nvSpPr>
          <p:cNvPr id="4" name="Rectangle 3"/>
          <p:cNvSpPr/>
          <p:nvPr/>
        </p:nvSpPr>
        <p:spPr>
          <a:xfrm>
            <a:off x="5176293" y="6106191"/>
            <a:ext cx="6357966" cy="515206"/>
          </a:xfrm>
          <a:prstGeom prst="rect">
            <a:avLst/>
          </a:prstGeom>
        </p:spPr>
        <p:txBody>
          <a:bodyPr wrap="square">
            <a:spAutoFit/>
          </a:bodyPr>
          <a:lstStyle/>
          <a:p>
            <a:pPr>
              <a:lnSpc>
                <a:spcPct val="120000"/>
              </a:lnSpc>
              <a:spcBef>
                <a:spcPts val="601"/>
              </a:spcBef>
              <a:defRPr/>
            </a:pPr>
            <a:r>
              <a:rPr kumimoji="1" lang="en-US" altLang="zh-TW" sz="1200" dirty="0" err="1">
                <a:solidFill>
                  <a:prstClr val="black"/>
                </a:solidFill>
                <a:latin typeface="Arial" pitchFamily="34" charset="0"/>
                <a:ea typeface="Microsoft JhengHei" pitchFamily="34" charset="-120"/>
              </a:rPr>
              <a:t>Katzenmeyer</a:t>
            </a:r>
            <a:r>
              <a:rPr kumimoji="1" lang="en-US" altLang="zh-TW" sz="1200" dirty="0">
                <a:solidFill>
                  <a:prstClr val="black"/>
                </a:solidFill>
                <a:latin typeface="Arial" pitchFamily="34" charset="0"/>
                <a:ea typeface="Microsoft JhengHei" pitchFamily="34" charset="-120"/>
              </a:rPr>
              <a:t>, M., &amp; </a:t>
            </a:r>
            <a:r>
              <a:rPr kumimoji="1" lang="en-US" altLang="zh-TW" sz="1200" dirty="0" err="1">
                <a:solidFill>
                  <a:prstClr val="black"/>
                </a:solidFill>
                <a:latin typeface="Arial" pitchFamily="34" charset="0"/>
                <a:ea typeface="Microsoft JhengHei" pitchFamily="34" charset="-120"/>
              </a:rPr>
              <a:t>Moller</a:t>
            </a:r>
            <a:r>
              <a:rPr kumimoji="1" lang="en-US" altLang="zh-TW" sz="1200" dirty="0">
                <a:solidFill>
                  <a:prstClr val="black"/>
                </a:solidFill>
                <a:latin typeface="Arial" pitchFamily="34" charset="0"/>
                <a:ea typeface="Microsoft JhengHei" pitchFamily="34" charset="-120"/>
              </a:rPr>
              <a:t>, G. (2009). </a:t>
            </a:r>
            <a:r>
              <a:rPr kumimoji="1" lang="en-US" altLang="zh-TW" sz="1200" i="1" dirty="0">
                <a:solidFill>
                  <a:prstClr val="black"/>
                </a:solidFill>
                <a:latin typeface="Arial" pitchFamily="34" charset="0"/>
                <a:ea typeface="Microsoft JhengHei" pitchFamily="34" charset="-120"/>
              </a:rPr>
              <a:t>Awakening the Sleeping Giant: Helping Teachers Develop as Leaders (3r</a:t>
            </a:r>
            <a:r>
              <a:rPr kumimoji="1" lang="en-US" altLang="zh-TW" sz="1200" dirty="0">
                <a:solidFill>
                  <a:prstClr val="black"/>
                </a:solidFill>
                <a:latin typeface="Arial" pitchFamily="34" charset="0"/>
                <a:ea typeface="Microsoft JhengHei" pitchFamily="34" charset="-120"/>
              </a:rPr>
              <a:t>d ed.). Thousand Oaks, CA: Corwin Press.</a:t>
            </a:r>
          </a:p>
        </p:txBody>
      </p:sp>
    </p:spTree>
    <p:extLst>
      <p:ext uri="{BB962C8B-B14F-4D97-AF65-F5344CB8AC3E}">
        <p14:creationId xmlns:p14="http://schemas.microsoft.com/office/powerpoint/2010/main" val="3895986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2A4C70D-187B-73A0-C3B1-7D8A854F355A}"/>
              </a:ext>
            </a:extLst>
          </p:cNvPr>
          <p:cNvSpPr>
            <a:spLocks noGrp="1"/>
          </p:cNvSpPr>
          <p:nvPr>
            <p:ph type="title"/>
          </p:nvPr>
        </p:nvSpPr>
        <p:spPr>
          <a:xfrm>
            <a:off x="887896" y="99391"/>
            <a:ext cx="10058400" cy="1609344"/>
          </a:xfrm>
        </p:spPr>
        <p:txBody>
          <a:bodyPr/>
          <a:lstStyle/>
          <a:p>
            <a:r>
              <a:rPr kumimoji="1" lang="en-US" altLang="zh-HK" dirty="0"/>
              <a:t>What is teacher leadership </a:t>
            </a:r>
            <a:endParaRPr kumimoji="1" lang="zh-HK" altLang="en-US" dirty="0"/>
          </a:p>
        </p:txBody>
      </p:sp>
      <p:sp>
        <p:nvSpPr>
          <p:cNvPr id="3" name="內容版面配置區 2">
            <a:extLst>
              <a:ext uri="{FF2B5EF4-FFF2-40B4-BE49-F238E27FC236}">
                <a16:creationId xmlns:a16="http://schemas.microsoft.com/office/drawing/2014/main" id="{BBB63AF0-744D-FFE5-CFD2-282F930904A3}"/>
              </a:ext>
            </a:extLst>
          </p:cNvPr>
          <p:cNvSpPr>
            <a:spLocks noGrp="1"/>
          </p:cNvSpPr>
          <p:nvPr>
            <p:ph idx="1"/>
          </p:nvPr>
        </p:nvSpPr>
        <p:spPr>
          <a:xfrm>
            <a:off x="502418" y="1683027"/>
            <a:ext cx="10992896" cy="5075582"/>
          </a:xfrm>
        </p:spPr>
        <p:txBody>
          <a:bodyPr>
            <a:noAutofit/>
          </a:bodyPr>
          <a:lstStyle/>
          <a:p>
            <a:pPr>
              <a:lnSpc>
                <a:spcPct val="100000"/>
              </a:lnSpc>
              <a:spcBef>
                <a:spcPts val="600"/>
              </a:spcBef>
            </a:pPr>
            <a:r>
              <a:rPr kumimoji="1" lang="en-US" altLang="zh-HK" sz="1900" dirty="0"/>
              <a:t>Teacher Leadership is:</a:t>
            </a:r>
          </a:p>
          <a:p>
            <a:pPr>
              <a:lnSpc>
                <a:spcPct val="100000"/>
              </a:lnSpc>
              <a:spcBef>
                <a:spcPts val="600"/>
              </a:spcBef>
            </a:pPr>
            <a:r>
              <a:rPr kumimoji="1" lang="en-HK" altLang="zh-TW" sz="1900" dirty="0">
                <a:solidFill>
                  <a:srgbClr val="FF0000"/>
                </a:solidFill>
                <a:latin typeface="微軟正黑體" pitchFamily="34" charset="-120"/>
              </a:rPr>
              <a:t>Ability to change the others and own self</a:t>
            </a:r>
          </a:p>
          <a:p>
            <a:pPr lvl="1">
              <a:lnSpc>
                <a:spcPct val="100000"/>
              </a:lnSpc>
              <a:spcBef>
                <a:spcPts val="600"/>
              </a:spcBef>
            </a:pPr>
            <a:r>
              <a:rPr kumimoji="1" lang="en-HK" altLang="zh-TW" sz="1900" dirty="0">
                <a:solidFill>
                  <a:srgbClr val="FF0000"/>
                </a:solidFill>
                <a:latin typeface="微軟正黑體" pitchFamily="34" charset="-120"/>
              </a:rPr>
              <a:t> </a:t>
            </a:r>
            <a:r>
              <a:rPr kumimoji="1" lang="en-US" altLang="zh-HK" sz="1900" dirty="0"/>
              <a:t>A teacher with leadership not only affects the way of thinking, </a:t>
            </a:r>
            <a:r>
              <a:rPr kumimoji="1" lang="en-US" altLang="zh-HK" sz="1900" dirty="0" err="1"/>
              <a:t>behavioural</a:t>
            </a:r>
            <a:r>
              <a:rPr kumimoji="1" lang="en-US" altLang="zh-HK" sz="1900" dirty="0"/>
              <a:t> habits, and ideological values of others; on the contrary, the changes of others also affect their own thoughts and future </a:t>
            </a:r>
            <a:r>
              <a:rPr kumimoji="1" lang="en-US" altLang="zh-HK" sz="1900" dirty="0" err="1"/>
              <a:t>behaviours</a:t>
            </a:r>
            <a:r>
              <a:rPr kumimoji="1" lang="en-US" altLang="zh-HK" sz="1900" dirty="0"/>
              <a:t>.</a:t>
            </a:r>
          </a:p>
          <a:p>
            <a:pPr marL="274326" lvl="1" indent="0">
              <a:lnSpc>
                <a:spcPct val="100000"/>
              </a:lnSpc>
              <a:spcBef>
                <a:spcPts val="600"/>
              </a:spcBef>
              <a:buNone/>
            </a:pPr>
            <a:endParaRPr kumimoji="1" lang="en-HK" altLang="zh-TW" sz="1900" dirty="0">
              <a:solidFill>
                <a:srgbClr val="FF0000"/>
              </a:solidFill>
              <a:latin typeface="微軟正黑體" pitchFamily="34" charset="-120"/>
            </a:endParaRPr>
          </a:p>
          <a:p>
            <a:pPr>
              <a:lnSpc>
                <a:spcPct val="100000"/>
              </a:lnSpc>
              <a:spcBef>
                <a:spcPts val="600"/>
              </a:spcBef>
            </a:pPr>
            <a:r>
              <a:rPr kumimoji="1" lang="en-US" altLang="zh-HK" sz="1900" dirty="0"/>
              <a:t>Teacher leadership can occur both in and out of the classroom and refers to an interactive, positive influence between teachers and students, peers, and the school </a:t>
            </a:r>
            <a:r>
              <a:rPr kumimoji="1" lang="en-HK" altLang="zh-TW" sz="1900" dirty="0">
                <a:solidFill>
                  <a:srgbClr val="FF0000"/>
                </a:solidFill>
                <a:latin typeface="微軟正黑體" pitchFamily="34" charset="-120"/>
              </a:rPr>
              <a:t>(interactive and positive influences) </a:t>
            </a:r>
            <a:r>
              <a:rPr kumimoji="1" lang="en-HK" altLang="zh-TW" sz="1900" dirty="0">
                <a:latin typeface="微軟正黑體" pitchFamily="34" charset="-120"/>
              </a:rPr>
              <a:t>For example, </a:t>
            </a:r>
            <a:endParaRPr kumimoji="1" lang="en-HK" altLang="zh-TW" sz="1900" dirty="0">
              <a:solidFill>
                <a:srgbClr val="FF0000"/>
              </a:solidFill>
              <a:latin typeface="微軟正黑體" pitchFamily="34" charset="-120"/>
            </a:endParaRPr>
          </a:p>
          <a:p>
            <a:pPr lvl="1">
              <a:lnSpc>
                <a:spcPct val="100000"/>
              </a:lnSpc>
              <a:spcBef>
                <a:spcPts val="600"/>
              </a:spcBef>
            </a:pPr>
            <a:r>
              <a:rPr kumimoji="1" lang="en-US" altLang="zh-HK" sz="1900" dirty="0"/>
              <a:t>In the process of classroom teaching, teachers bring out the correct values, outlook on life, and learning methods, which affect students' learning and development.</a:t>
            </a:r>
          </a:p>
          <a:p>
            <a:pPr lvl="1">
              <a:lnSpc>
                <a:spcPct val="100000"/>
              </a:lnSpc>
              <a:spcBef>
                <a:spcPts val="600"/>
              </a:spcBef>
            </a:pPr>
            <a:r>
              <a:rPr kumimoji="1" lang="en-US" altLang="zh-HK" sz="1900" dirty="0"/>
              <a:t>In the group of teachers, a teacher's professionalism and efficient educational methods can affect the surrounding teachers and even the development of the school</a:t>
            </a:r>
          </a:p>
          <a:p>
            <a:pPr lvl="1">
              <a:lnSpc>
                <a:spcPct val="100000"/>
              </a:lnSpc>
              <a:spcBef>
                <a:spcPts val="600"/>
              </a:spcBef>
            </a:pPr>
            <a:r>
              <a:rPr kumimoji="1" lang="en-US" altLang="zh-HK" sz="1900" dirty="0"/>
              <a:t>When facing parents, teachers' expertise and insight can change some of their prejudices</a:t>
            </a:r>
          </a:p>
        </p:txBody>
      </p:sp>
      <p:sp>
        <p:nvSpPr>
          <p:cNvPr id="4" name="投影片編號版面配置區 3">
            <a:extLst>
              <a:ext uri="{FF2B5EF4-FFF2-40B4-BE49-F238E27FC236}">
                <a16:creationId xmlns:a16="http://schemas.microsoft.com/office/drawing/2014/main" id="{9BB283A0-E629-367E-E082-E836607BAAB6}"/>
              </a:ext>
            </a:extLst>
          </p:cNvPr>
          <p:cNvSpPr>
            <a:spLocks noGrp="1"/>
          </p:cNvSpPr>
          <p:nvPr>
            <p:ph type="sldNum" sz="quarter" idx="12"/>
          </p:nvPr>
        </p:nvSpPr>
        <p:spPr/>
        <p:txBody>
          <a:bodyPr/>
          <a:lstStyle/>
          <a:p>
            <a:fld id="{E3542626-FFF5-4DB2-AF25-248EB1FE9913}" type="slidenum">
              <a:rPr lang="en-US" smtClean="0"/>
              <a:t>6</a:t>
            </a:fld>
            <a:endParaRPr lang="en-US"/>
          </a:p>
        </p:txBody>
      </p:sp>
    </p:spTree>
    <p:extLst>
      <p:ext uri="{BB962C8B-B14F-4D97-AF65-F5344CB8AC3E}">
        <p14:creationId xmlns:p14="http://schemas.microsoft.com/office/powerpoint/2010/main" val="4293030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hlinkClick r:id="rId3"/>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20343089">
            <a:off x="453611" y="2553388"/>
            <a:ext cx="5177196" cy="3494606"/>
          </a:xfrm>
          <a:prstGeom prst="rect">
            <a:avLst/>
          </a:prstGeom>
        </p:spPr>
      </p:pic>
      <p:sp>
        <p:nvSpPr>
          <p:cNvPr id="19458" name="Title 1"/>
          <p:cNvSpPr>
            <a:spLocks noGrp="1"/>
          </p:cNvSpPr>
          <p:nvPr>
            <p:ph type="title"/>
          </p:nvPr>
        </p:nvSpPr>
        <p:spPr/>
        <p:txBody>
          <a:bodyPr/>
          <a:lstStyle/>
          <a:p>
            <a:r>
              <a:rPr lang="en-US" dirty="0"/>
              <a:t>social expectation of teachers</a:t>
            </a:r>
            <a:br>
              <a:rPr lang="en-US" dirty="0"/>
            </a:br>
            <a:r>
              <a:rPr lang="zh-TW" altLang="en-US" dirty="0"/>
              <a:t>社會對教師專業的期望</a:t>
            </a:r>
            <a:r>
              <a:rPr lang="en-US" altLang="zh-TW" dirty="0"/>
              <a:t>(COTAP) </a:t>
            </a:r>
            <a:endParaRPr lang="zh-TW" altLang="en-US" dirty="0"/>
          </a:p>
        </p:txBody>
      </p:sp>
      <p:sp>
        <p:nvSpPr>
          <p:cNvPr id="2" name="Slide Number Placeholder 1"/>
          <p:cNvSpPr>
            <a:spLocks noGrp="1"/>
          </p:cNvSpPr>
          <p:nvPr>
            <p:ph type="sldNum" sz="quarter" idx="12"/>
          </p:nvPr>
        </p:nvSpPr>
        <p:spPr/>
        <p:txBody>
          <a:bodyPr/>
          <a:lstStyle/>
          <a:p>
            <a:fld id="{B59B34CF-FCCB-401E-AB4B-C4A8ACC100BF}" type="slidenum">
              <a:rPr lang="en-US" altLang="zh-TW" smtClean="0"/>
              <a:pPr/>
              <a:t>7</a:t>
            </a:fld>
            <a:endParaRPr lang="en-US" altLang="zh-TW"/>
          </a:p>
        </p:txBody>
      </p:sp>
      <p:pic>
        <p:nvPicPr>
          <p:cNvPr id="4" name="Picture 3">
            <a:hlinkClick r:id="rId5"/>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1030282">
            <a:off x="5752084" y="2638455"/>
            <a:ext cx="4871135" cy="3653351"/>
          </a:xfrm>
          <a:prstGeom prst="rect">
            <a:avLst/>
          </a:prstGeom>
        </p:spPr>
      </p:pic>
      <p:sp>
        <p:nvSpPr>
          <p:cNvPr id="5" name="TextBox 4">
            <a:extLst>
              <a:ext uri="{FF2B5EF4-FFF2-40B4-BE49-F238E27FC236}">
                <a16:creationId xmlns:a16="http://schemas.microsoft.com/office/drawing/2014/main" id="{D7AE759E-9CD2-4179-943E-30DCB0193508}"/>
              </a:ext>
            </a:extLst>
          </p:cNvPr>
          <p:cNvSpPr txBox="1"/>
          <p:nvPr/>
        </p:nvSpPr>
        <p:spPr>
          <a:xfrm>
            <a:off x="7389149" y="2225561"/>
            <a:ext cx="2281394" cy="369460"/>
          </a:xfrm>
          <a:prstGeom prst="rect">
            <a:avLst/>
          </a:prstGeom>
          <a:noFill/>
        </p:spPr>
        <p:txBody>
          <a:bodyPr wrap="none" rtlCol="0">
            <a:spAutoFit/>
          </a:bodyPr>
          <a:lstStyle/>
          <a:p>
            <a:r>
              <a:rPr lang="zh-TW" altLang="en-US" sz="1801" dirty="0"/>
              <a:t>教師的能力 </a:t>
            </a:r>
            <a:r>
              <a:rPr lang="en-HK" altLang="zh-TW" sz="1801" dirty="0"/>
              <a:t>(Ability)</a:t>
            </a:r>
            <a:endParaRPr lang="en-US" sz="1801" dirty="0"/>
          </a:p>
        </p:txBody>
      </p:sp>
      <p:sp>
        <p:nvSpPr>
          <p:cNvPr id="6" name="TextBox 5">
            <a:extLst>
              <a:ext uri="{FF2B5EF4-FFF2-40B4-BE49-F238E27FC236}">
                <a16:creationId xmlns:a16="http://schemas.microsoft.com/office/drawing/2014/main" id="{E9D8CB82-BDA9-4C46-98E8-35E4DFD910D2}"/>
              </a:ext>
            </a:extLst>
          </p:cNvPr>
          <p:cNvSpPr txBox="1"/>
          <p:nvPr/>
        </p:nvSpPr>
        <p:spPr>
          <a:xfrm>
            <a:off x="1770895" y="2225561"/>
            <a:ext cx="2042547" cy="369460"/>
          </a:xfrm>
          <a:prstGeom prst="rect">
            <a:avLst/>
          </a:prstGeom>
          <a:noFill/>
        </p:spPr>
        <p:txBody>
          <a:bodyPr wrap="none" rtlCol="0">
            <a:spAutoFit/>
          </a:bodyPr>
          <a:lstStyle/>
          <a:p>
            <a:r>
              <a:rPr lang="zh-TW" altLang="en-US" sz="1801" dirty="0"/>
              <a:t>教師的角色 </a:t>
            </a:r>
            <a:r>
              <a:rPr lang="en-HK" altLang="zh-TW" sz="1801" dirty="0"/>
              <a:t>(Role)</a:t>
            </a:r>
            <a:endParaRPr lang="en-US" sz="1801" dirty="0"/>
          </a:p>
        </p:txBody>
      </p:sp>
    </p:spTree>
    <p:extLst>
      <p:ext uri="{BB962C8B-B14F-4D97-AF65-F5344CB8AC3E}">
        <p14:creationId xmlns:p14="http://schemas.microsoft.com/office/powerpoint/2010/main" val="3926379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96836-7684-4E05-8B02-9B470CD4DEE5}"/>
              </a:ext>
            </a:extLst>
          </p:cNvPr>
          <p:cNvSpPr>
            <a:spLocks noGrp="1"/>
          </p:cNvSpPr>
          <p:nvPr>
            <p:ph type="title"/>
          </p:nvPr>
        </p:nvSpPr>
        <p:spPr>
          <a:xfrm>
            <a:off x="1069849" y="484632"/>
            <a:ext cx="10058400" cy="1609344"/>
          </a:xfrm>
        </p:spPr>
        <p:txBody>
          <a:bodyPr>
            <a:normAutofit/>
          </a:bodyPr>
          <a:lstStyle/>
          <a:p>
            <a:r>
              <a:rPr lang="en-US" altLang="zh-TW" sz="3801"/>
              <a:t>How can teachers demonstrate leadership in working with families with diverse backgrounds?</a:t>
            </a:r>
            <a:endParaRPr lang="en-US" sz="3801"/>
          </a:p>
        </p:txBody>
      </p:sp>
      <p:sp>
        <p:nvSpPr>
          <p:cNvPr id="31" name="Rectangle 9">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4"/>
            <a:ext cx="10058400"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3B937B38-C302-46F1-B625-5B847E2D6206}"/>
              </a:ext>
            </a:extLst>
          </p:cNvPr>
          <p:cNvSpPr>
            <a:spLocks noGrp="1"/>
          </p:cNvSpPr>
          <p:nvPr>
            <p:ph type="sldNum" sz="quarter" idx="12"/>
          </p:nvPr>
        </p:nvSpPr>
        <p:spPr>
          <a:xfrm>
            <a:off x="11311129" y="6272785"/>
            <a:ext cx="640080" cy="365125"/>
          </a:xfrm>
        </p:spPr>
        <p:txBody>
          <a:bodyPr>
            <a:normAutofit/>
          </a:bodyPr>
          <a:lstStyle/>
          <a:p>
            <a:pPr>
              <a:spcAft>
                <a:spcPts val="601"/>
              </a:spcAft>
            </a:pPr>
            <a:fld id="{56FEAD33-3C23-4074-897C-2E107B2CA36E}" type="slidenum">
              <a:rPr lang="zh-TW" altLang="en-US" smtClean="0"/>
              <a:pPr>
                <a:spcAft>
                  <a:spcPts val="601"/>
                </a:spcAft>
              </a:pPr>
              <a:t>8</a:t>
            </a:fld>
            <a:endParaRPr lang="zh-TW" altLang="en-US"/>
          </a:p>
        </p:txBody>
      </p:sp>
      <p:graphicFrame>
        <p:nvGraphicFramePr>
          <p:cNvPr id="32" name="Content Placeholder 2">
            <a:extLst>
              <a:ext uri="{FF2B5EF4-FFF2-40B4-BE49-F238E27FC236}">
                <a16:creationId xmlns:a16="http://schemas.microsoft.com/office/drawing/2014/main" id="{6E178438-4BFE-DAB5-8751-4DF16EA5774C}"/>
              </a:ext>
            </a:extLst>
          </p:cNvPr>
          <p:cNvGraphicFramePr>
            <a:graphicFrameLocks noGrp="1"/>
          </p:cNvGraphicFramePr>
          <p:nvPr>
            <p:ph idx="1"/>
            <p:extLst>
              <p:ext uri="{D42A27DB-BD31-4B8C-83A1-F6EECF244321}">
                <p14:modId xmlns:p14="http://schemas.microsoft.com/office/powerpoint/2010/main" val="3467365856"/>
              </p:ext>
            </p:extLst>
          </p:nvPr>
        </p:nvGraphicFramePr>
        <p:xfrm>
          <a:off x="1069975" y="2385391"/>
          <a:ext cx="10058400" cy="36178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567561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A2B09-FCA5-4F7A-9F63-D2CD5AC31931}"/>
              </a:ext>
            </a:extLst>
          </p:cNvPr>
          <p:cNvSpPr>
            <a:spLocks noGrp="1"/>
          </p:cNvSpPr>
          <p:nvPr>
            <p:ph type="title"/>
          </p:nvPr>
        </p:nvSpPr>
        <p:spPr/>
        <p:txBody>
          <a:bodyPr/>
          <a:lstStyle/>
          <a:p>
            <a:r>
              <a:rPr lang="en-US" sz="4400"/>
              <a:t>In Brief: </a:t>
            </a:r>
            <a:br>
              <a:rPr lang="en-US"/>
            </a:br>
            <a:r>
              <a:rPr lang="en-US"/>
              <a:t>as a leader, should be able to</a:t>
            </a:r>
            <a:endParaRPr lang="en-US" dirty="0"/>
          </a:p>
        </p:txBody>
      </p:sp>
      <p:graphicFrame>
        <p:nvGraphicFramePr>
          <p:cNvPr id="7" name="Content Placeholder 2">
            <a:extLst>
              <a:ext uri="{FF2B5EF4-FFF2-40B4-BE49-F238E27FC236}">
                <a16:creationId xmlns:a16="http://schemas.microsoft.com/office/drawing/2014/main" id="{52E5408C-7C65-6AA2-08B0-D6D1EB9B5086}"/>
              </a:ext>
            </a:extLst>
          </p:cNvPr>
          <p:cNvGraphicFramePr>
            <a:graphicFrameLocks noGrp="1"/>
          </p:cNvGraphicFramePr>
          <p:nvPr>
            <p:ph idx="1"/>
            <p:extLst>
              <p:ext uri="{D42A27DB-BD31-4B8C-83A1-F6EECF244321}">
                <p14:modId xmlns:p14="http://schemas.microsoft.com/office/powerpoint/2010/main" val="1566261480"/>
              </p:ext>
            </p:extLst>
          </p:nvPr>
        </p:nvGraphicFramePr>
        <p:xfrm>
          <a:off x="1069849" y="2121408"/>
          <a:ext cx="10058400" cy="40507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00219606-4119-4976-8CB8-1C9AB0B5B6B5}"/>
              </a:ext>
            </a:extLst>
          </p:cNvPr>
          <p:cNvSpPr>
            <a:spLocks noGrp="1"/>
          </p:cNvSpPr>
          <p:nvPr>
            <p:ph type="sldNum" sz="quarter" idx="12"/>
          </p:nvPr>
        </p:nvSpPr>
        <p:spPr/>
        <p:txBody>
          <a:bodyPr/>
          <a:lstStyle/>
          <a:p>
            <a:fld id="{56FEAD33-3C23-4074-897C-2E107B2CA36E}" type="slidenum">
              <a:rPr lang="zh-TW" altLang="en-US" smtClean="0"/>
              <a:pPr/>
              <a:t>9</a:t>
            </a:fld>
            <a:endParaRPr lang="zh-TW" altLang="en-US"/>
          </a:p>
        </p:txBody>
      </p:sp>
    </p:spTree>
    <p:extLst>
      <p:ext uri="{BB962C8B-B14F-4D97-AF65-F5344CB8AC3E}">
        <p14:creationId xmlns:p14="http://schemas.microsoft.com/office/powerpoint/2010/main" val="13640540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593</TotalTime>
  <Words>1060</Words>
  <Application>Microsoft Office PowerPoint</Application>
  <PresentationFormat>寬螢幕</PresentationFormat>
  <Paragraphs>71</Paragraphs>
  <Slides>9</Slides>
  <Notes>8</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9</vt:i4>
      </vt:variant>
    </vt:vector>
  </HeadingPairs>
  <TitlesOfParts>
    <vt:vector size="19" baseType="lpstr">
      <vt:lpstr>微軟正黑體</vt:lpstr>
      <vt:lpstr>新細明體</vt:lpstr>
      <vt:lpstr>Arial</vt:lpstr>
      <vt:lpstr>Calibri</vt:lpstr>
      <vt:lpstr>Rockwell</vt:lpstr>
      <vt:lpstr>Rockwell Condensed</vt:lpstr>
      <vt:lpstr>Rockwell Extra Bold</vt:lpstr>
      <vt:lpstr>Times New Roman</vt:lpstr>
      <vt:lpstr>Wingdings</vt:lpstr>
      <vt:lpstr>Wood Type</vt:lpstr>
      <vt:lpstr>ECE 4233/ECE4281 Working with Families from Diverse Backgrounds  Leadership role of Teachers 發揮教師的領導力</vt:lpstr>
      <vt:lpstr>Different perspectives in Leadership 對領導力的不同觀點 </vt:lpstr>
      <vt:lpstr>PowerPoint 簡報</vt:lpstr>
      <vt:lpstr>Teacher leadership 教師領導力</vt:lpstr>
      <vt:lpstr>What is teacher leadership 甚麼是教師領導力?</vt:lpstr>
      <vt:lpstr>What is teacher leadership </vt:lpstr>
      <vt:lpstr>social expectation of teachers 社會對教師專業的期望(COTAP) </vt:lpstr>
      <vt:lpstr>How can teachers demonstrate leadership in working with families with diverse backgrounds?</vt:lpstr>
      <vt:lpstr>In Brief:  as a leader, should be able 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 Tai Hoi Theodore [EPL]</dc:creator>
  <cp:lastModifiedBy>Pearl Law</cp:lastModifiedBy>
  <cp:revision>36</cp:revision>
  <cp:lastPrinted>2022-11-14T08:40:00Z</cp:lastPrinted>
  <dcterms:created xsi:type="dcterms:W3CDTF">2022-08-17T07:25:13Z</dcterms:created>
  <dcterms:modified xsi:type="dcterms:W3CDTF">2025-11-09T11:10:31Z</dcterms:modified>
</cp:coreProperties>
</file>