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19.jpg" ContentType="image/jpeg"/>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86"/>
  </p:notesMasterIdLst>
  <p:sldIdLst>
    <p:sldId id="256" r:id="rId2"/>
    <p:sldId id="311" r:id="rId3"/>
    <p:sldId id="334" r:id="rId4"/>
    <p:sldId id="457" r:id="rId5"/>
    <p:sldId id="337" r:id="rId6"/>
    <p:sldId id="379" r:id="rId7"/>
    <p:sldId id="380" r:id="rId8"/>
    <p:sldId id="381" r:id="rId9"/>
    <p:sldId id="382" r:id="rId10"/>
    <p:sldId id="383" r:id="rId11"/>
    <p:sldId id="384" r:id="rId12"/>
    <p:sldId id="385" r:id="rId13"/>
    <p:sldId id="387" r:id="rId14"/>
    <p:sldId id="388" r:id="rId15"/>
    <p:sldId id="450" r:id="rId16"/>
    <p:sldId id="454" r:id="rId17"/>
    <p:sldId id="331" r:id="rId18"/>
    <p:sldId id="455" r:id="rId19"/>
    <p:sldId id="332" r:id="rId20"/>
    <p:sldId id="333" r:id="rId21"/>
    <p:sldId id="335" r:id="rId22"/>
    <p:sldId id="338" r:id="rId23"/>
    <p:sldId id="336" r:id="rId24"/>
    <p:sldId id="339" r:id="rId25"/>
    <p:sldId id="342" r:id="rId26"/>
    <p:sldId id="345" r:id="rId27"/>
    <p:sldId id="456" r:id="rId28"/>
    <p:sldId id="340" r:id="rId29"/>
    <p:sldId id="430" r:id="rId30"/>
    <p:sldId id="431" r:id="rId31"/>
    <p:sldId id="432" r:id="rId32"/>
    <p:sldId id="433" r:id="rId33"/>
    <p:sldId id="343" r:id="rId34"/>
    <p:sldId id="349" r:id="rId35"/>
    <p:sldId id="434" r:id="rId36"/>
    <p:sldId id="435" r:id="rId37"/>
    <p:sldId id="355" r:id="rId38"/>
    <p:sldId id="346" r:id="rId39"/>
    <p:sldId id="347" r:id="rId40"/>
    <p:sldId id="350" r:id="rId41"/>
    <p:sldId id="359" r:id="rId42"/>
    <p:sldId id="436" r:id="rId43"/>
    <p:sldId id="437" r:id="rId44"/>
    <p:sldId id="438" r:id="rId45"/>
    <p:sldId id="356" r:id="rId46"/>
    <p:sldId id="358" r:id="rId47"/>
    <p:sldId id="357" r:id="rId48"/>
    <p:sldId id="351" r:id="rId49"/>
    <p:sldId id="352" r:id="rId50"/>
    <p:sldId id="353" r:id="rId51"/>
    <p:sldId id="439" r:id="rId52"/>
    <p:sldId id="354" r:id="rId53"/>
    <p:sldId id="440" r:id="rId54"/>
    <p:sldId id="441" r:id="rId55"/>
    <p:sldId id="458" r:id="rId56"/>
    <p:sldId id="360" r:id="rId57"/>
    <p:sldId id="361" r:id="rId58"/>
    <p:sldId id="362" r:id="rId59"/>
    <p:sldId id="366" r:id="rId60"/>
    <p:sldId id="442" r:id="rId61"/>
    <p:sldId id="363" r:id="rId62"/>
    <p:sldId id="364" r:id="rId63"/>
    <p:sldId id="365" r:id="rId64"/>
    <p:sldId id="367" r:id="rId65"/>
    <p:sldId id="368" r:id="rId66"/>
    <p:sldId id="373" r:id="rId67"/>
    <p:sldId id="372" r:id="rId68"/>
    <p:sldId id="451" r:id="rId69"/>
    <p:sldId id="369" r:id="rId70"/>
    <p:sldId id="452" r:id="rId71"/>
    <p:sldId id="453" r:id="rId72"/>
    <p:sldId id="375" r:id="rId73"/>
    <p:sldId id="378" r:id="rId74"/>
    <p:sldId id="265" r:id="rId75"/>
    <p:sldId id="443" r:id="rId76"/>
    <p:sldId id="444" r:id="rId77"/>
    <p:sldId id="445" r:id="rId78"/>
    <p:sldId id="446" r:id="rId79"/>
    <p:sldId id="447" r:id="rId80"/>
    <p:sldId id="448" r:id="rId81"/>
    <p:sldId id="449" r:id="rId82"/>
    <p:sldId id="421" r:id="rId83"/>
    <p:sldId id="276" r:id="rId84"/>
    <p:sldId id="389" r:id="rId85"/>
  </p:sldIdLst>
  <p:sldSz cx="9144000" cy="5143500" type="screen16x9"/>
  <p:notesSz cx="6735763" cy="9866313"/>
  <p:embeddedFontLst>
    <p:embeddedFont>
      <p:font typeface="Abel" panose="02000506030000020004" pitchFamily="2" charset="0"/>
      <p:regular r:id="rId87"/>
    </p:embeddedFont>
    <p:embeddedFont>
      <p:font typeface="Microsoft YaHei" panose="020B0503020204020204" pitchFamily="34" charset="-122"/>
      <p:regular r:id="rId88"/>
      <p:bold r:id="rId89"/>
    </p:embeddedFont>
    <p:embeddedFont>
      <p:font typeface="Noto Sans HK" panose="020B0200000000000000" pitchFamily="34" charset="-120"/>
      <p:regular r:id="rId90"/>
      <p:bold r:id="rId91"/>
    </p:embeddedFont>
    <p:embeddedFont>
      <p:font typeface="Noto Sans TC" panose="020B0200000000000000" pitchFamily="34" charset="-120"/>
      <p:regular r:id="rId92"/>
      <p:bold r:id="rId93"/>
    </p:embeddedFont>
    <p:embeddedFont>
      <p:font typeface="Righteous" panose="02020500000000000000" charset="0"/>
      <p:regular r:id="rId94"/>
    </p:embeddedFont>
    <p:embeddedFont>
      <p:font typeface="微軟正黑體" panose="020B0604030504040204" pitchFamily="34" charset="-120"/>
      <p:regular r:id="rId95"/>
      <p:bold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97D3C4-60E8-4F03-86BF-4C7D9138E7F3}">
  <a:tblStyle styleId="{0C97D3C4-60E8-4F03-86BF-4C7D9138E7F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1" autoAdjust="0"/>
    <p:restoredTop sz="94660"/>
  </p:normalViewPr>
  <p:slideViewPr>
    <p:cSldViewPr snapToGrid="0">
      <p:cViewPr varScale="1">
        <p:scale>
          <a:sx n="106" d="100"/>
          <a:sy n="106" d="100"/>
        </p:scale>
        <p:origin x="22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01285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788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BFCBC7E0-053D-6A66-FD97-50ACA7EC58D0}"/>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8ACC78A-A884-D2FF-72C0-50B908911A0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0B6CB5B1-29E1-4F03-0C6A-BC13C3D8608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A2834B3-AABE-6327-B77B-9C6189A4C33A}"/>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3AB4DC22-064F-BD47-66E3-D7F5F882346D}"/>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D244A9D5-5BA6-B6F6-9F39-27528848D8F3}"/>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64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3CD7C267-1096-FB19-4F41-76D2852DD651}"/>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F5508540-AB98-3E28-0882-C63DB97EED1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3996F754-7463-9A33-0A8E-92301E47A584}"/>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103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61AEFE1-4EDE-3FCD-3E90-0359590AC6DD}"/>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27177534-92D1-F443-78CC-55E086E2E155}"/>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7D2E7468-91E0-C3E8-DA59-0AA76610AE1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43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ED2CAA61-19C9-43F8-CD36-89516D6DA9AC}"/>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5D3101B7-50F4-7AB4-71C1-B8AF9CA4AFA9}"/>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3E99F1C3-CFF1-0996-DCEB-39103CF0EBDE}"/>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948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B9B41958-32CA-D734-2B33-A4434F52897B}"/>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3614C8D-BDF9-428C-B3B2-E2EFF17882B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CC27BF37-863B-5141-6D5E-82183F7797B9}"/>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45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A9B5380-47C5-F73E-0AC1-394FB4B1458E}"/>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7BEC11D1-13DC-8FE0-832C-808CEDE6DC9E}"/>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343ECBA0-B897-C419-DEEA-79B322E9465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97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CD77A738-0443-63A7-8104-0694295776D3}"/>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C3774B6C-AA2C-C4C0-A7EF-A3170263350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3EB6D645-F343-C152-BC19-950FB07BC43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26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7FE3C156-3144-1916-E227-633C642C8F90}"/>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36A06B68-65A8-9165-C573-B9F9BE7D0D62}"/>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F2D5815A-8778-9E0E-06E3-587F142FDEC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59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7E15CAA1-4F23-7DCA-4BEF-CA6AE4A5C875}"/>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C0D02E04-726D-9090-FD4F-7E9111A9E16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8EF8E2EA-4571-F6E0-0369-003A7C7BFD53}"/>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1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c8aeeb471_0_20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569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315879E5-E7F7-F82C-9E57-E68D6075A38D}"/>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5C2F4850-A862-427C-C68E-3416494C414D}"/>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2D827C19-2850-5C76-6041-B6710768E1AA}"/>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875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E98638DB-D544-E0A4-0AF3-D1A6634427B0}"/>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54230E92-D08B-D661-CC39-B1C2C0D53EE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B3B463C8-31E5-FB24-ED46-115CE99D711A}"/>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418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0A3126AE-F19B-CEC7-899C-1F7152D47BFD}"/>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60C4A28F-C414-E956-4E33-48BBAD9DEDBD}"/>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9BADF602-1D8D-DD0D-1DB6-77B2142B0123}"/>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96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D116DB1D-3DF0-664D-26B0-9C7C7962E6F2}"/>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B5132209-7345-C263-08CB-9B48C687DF88}"/>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975E6C10-A067-EEBE-15D3-945940CD8AB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210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7869A9F9-78B3-94BB-17D4-42A6C7E247EA}"/>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27EBED2-B6C2-1068-0610-B13706A7627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B2629221-002D-7DE0-3120-02880EF4C22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25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7D98C2CB-1111-9B7F-74A5-1DAE15221E1D}"/>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955CE146-A32A-CBC2-24C0-DBDC1D15080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0324BEF8-C1CD-5584-E386-07DF3E8FDF0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054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3F285251-B6D3-3589-23D9-2056125CAC88}"/>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76D8AC88-CDCD-BB90-BE95-01EF74BD3D2A}"/>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1674C14C-E184-C382-D533-F414E0ACF89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820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88ECC45D-21F8-3F0D-1388-46A8D405932B}"/>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51A44916-BE22-AD79-1266-7590BD2885E3}"/>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B99C6AAB-45D6-D42F-6E18-7D4FE6CB6EBE}"/>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4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037EB214-18DC-7854-D4AF-CBD28A4EB347}"/>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4AC9D513-F09F-C266-6075-056670714808}"/>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EC7C03F1-73CC-79B8-8697-110131E123E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68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0D6F945E-354A-F465-E57D-22387A4EF08F}"/>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4FA61D48-F2E2-980E-AC11-E1136B10042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475E23EF-6A88-C922-B548-E4BE868D8F88}"/>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14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F97AE1B-6333-8C99-3162-E27CF5EA3BC9}"/>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0F7675D-B600-326A-9699-13E1B2EE7D37}"/>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82F750D8-EC9F-945D-91E7-D0FB828C9D64}"/>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945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47EB4342-4688-3C80-A4F9-6A26EE3FE250}"/>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17178FDC-DF80-1522-130C-3BCACFECF58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3266C2B0-ABC6-A472-C494-9932E1D36235}"/>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343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C783E881-08E0-46D1-2805-C98E3731A162}"/>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8E9B702C-B397-DC27-1603-9AE1BAF9BE4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D61D4932-9762-7405-DABA-E7C0D3EA261A}"/>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82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D1281C11-6645-A95F-D341-E1EA60642AF4}"/>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93CA85F7-4184-B2B7-2B06-F3AA0EF0969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60F48126-0672-D0A3-EC4A-6DD075CFB57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549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D25F4AFA-EEB7-B6A0-1FF6-952FE6741285}"/>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9E5ABD05-62BE-8403-B0DB-1E62A7FAAAC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0A614186-C094-E165-C7EB-B0A8F1D15D1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809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4FC6D8D5-E70E-C6B0-F0B4-5886797C7164}"/>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01DC32D0-31C2-5383-58B6-610CD6881BE7}"/>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27434457-CF67-01D1-F361-C3C6DB75482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381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2E2EF9AF-951A-AA6E-5E69-76EBCEC3F56B}"/>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7269E369-61E6-E48A-5E17-BC680878A928}"/>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1790090B-4221-5C9A-BF67-6CC9E724536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435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74CB4F08-5FDA-8094-0F7B-479106B57FC5}"/>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AC48A58D-EEB7-FC4D-3AB7-D922CF9E30D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65A4C525-2D06-099F-A489-37F55E52B0D0}"/>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599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8CB962E6-08C7-C261-95A6-0684D7B796BB}"/>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CDAD4CA5-C894-9A15-088F-BC647090C2B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38DB5677-3E97-B5A6-3E37-9E7FF93DBF9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872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2E8AB591-93A5-4A9A-3CA3-9A09C1BAFCD7}"/>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5B649C6F-7510-9D9F-BB1D-9FE072D5CF12}"/>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2A8FE838-4DA9-37EA-9093-972DD5687F6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302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121D79AC-AB09-953B-099E-B7859FB6DE20}"/>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804A6160-E47E-59CE-9A2B-9E4E12D1C90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522BBC7C-F0F4-B682-2761-7D9C350DE92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71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7F67E5E0-8350-0E2C-025F-4561980792F6}"/>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BBEEF946-A4E3-B27C-63AC-BF43F5F94DB8}"/>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C190CC33-F516-7049-58FE-54DE218F4D3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677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08C2E8B-1285-F05F-C894-D46B05C85C72}"/>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1A3A46F2-E577-05C8-C330-C8DD9D38413B}"/>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460BE9F9-7E00-3043-7216-0CE25766E88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136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D6BE5F71-91DF-412F-BF19-2BB7EF864F35}"/>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8F18558E-6136-9D24-03A9-8400F5B744B5}"/>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89AC6C4A-316B-6961-14AE-86480ECD9DB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48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F1EECC73-91F5-4DE2-D009-FDEAA599DADD}"/>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2FAC8BB3-D1F2-717F-CC07-0D62CA03EA87}"/>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E26DFFC0-78B9-C68D-4B68-6B4B50E6ECA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967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24BA619B-7BF5-A61C-8F25-4991C685F902}"/>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3CEC5AB6-E1F4-44E4-102B-92C1BF65FAA2}"/>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BEEBA148-8884-B393-AD25-45CEF6D71B78}"/>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111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A6518FF2-AC81-53E5-ACDF-90FA6A2B0F6E}"/>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5CE300A8-49F3-C71B-7DC8-99F80CAB9AB6}"/>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ED1D44CC-E542-979C-E431-F1856A5C51C5}"/>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153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306CDA2C-3339-2146-FA0D-386EAA0EA5C6}"/>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D8B792D6-426C-AA80-4C1D-B65052C77C75}"/>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2BA7E6BF-8907-B776-D207-C9FD0E1EB4A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45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8574D0C4-A1EC-8DF7-9336-C73D6E098E81}"/>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B428F456-E77B-AAD8-E269-BAD0F21D46E3}"/>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049233FB-76A3-E910-C537-BA7E6031085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472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9287426E-F92B-12BF-D704-220D900C883C}"/>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2C8112D1-46D1-CC2C-8FD5-AF1BD5C5926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77244CA4-7BD7-D69F-6D3F-E84A76D5E444}"/>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393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942B36C3-38F7-2061-7357-6500DCE4161B}"/>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9322357A-8FF0-281C-3D2C-D8E2B8522FC6}"/>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B13BCE33-E837-6BCA-A7B2-49519F7827B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84992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799ADE04-F771-71DF-3550-122EE6C38B23}"/>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337F90AD-01BE-8A6C-3EA3-97193DBFA289}"/>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EDA0FA21-EA35-A753-1EB8-0E351E295D33}"/>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29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FC65612-D7BA-BA49-DB00-7766DF9352AC}"/>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0371C58C-C35C-FACF-21C8-01AE4A45A89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FB8C39EF-F526-2F0E-2D63-3D7BCB2F3C0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329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80DF241-CD84-C46A-2EB8-C10C52477ADF}"/>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34FF3748-09C1-F973-8967-6EEFE66A7BD3}"/>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BA8A9571-C5B5-D3E2-1442-4F460E1C24C3}"/>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883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9807C0B7-4EA9-7538-3753-3C2DCC657110}"/>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00D3B01B-02CF-3318-EB62-8FA0520F087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0AB5EFF8-497F-003F-7788-35E4D8031534}"/>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313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7F20FAC7-3D2B-41BD-7A94-6AE35455F8B4}"/>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FFA08744-CF70-14C0-C25A-9C8044A034C9}"/>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C1EC644-BEA6-6F7E-6FD9-A5B4D3AFE4DC}"/>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469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A314B425-175E-4F98-C688-8C37C43D0B9F}"/>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01F1EC20-8BC8-8736-ACD9-C950065A606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D941F348-05AC-FB73-9395-4F0B3C2FDF3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006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9E144B75-E3FC-69B4-6295-4D0D4A6479F9}"/>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343A67F4-494F-3191-0BE1-1B187FC43A66}"/>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4CB28EAD-ED80-F249-2A72-A718893BDDF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294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03A164E4-51A4-7F22-2180-11D0185EB894}"/>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151AE031-E306-F9B3-8216-44D2971111D2}"/>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2E62802C-1AA4-6FE6-1F59-A1B7577DB25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579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2B35CD8-CDCB-3E30-447E-80BB7E9F4D44}"/>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BCA5FC96-047D-39C7-5F78-81136BCBDC1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F7325935-CB90-DFF0-A02E-5EE65F7DF61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476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A866886-151D-AECA-DCC2-F6417EB6EA1A}"/>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BF654EB1-D5CA-E177-138C-DC764433CE2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6B731B12-147D-E765-AF04-62D3A4B832A2}"/>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99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9BD2145C-D6EB-5662-5140-7A4BEC0D38FB}"/>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52677064-2380-629D-4DF8-9D78160B682E}"/>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33D4DB10-FF3D-87F4-F5D5-A8B2C7847EC8}"/>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744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11382973-7C29-0F5E-8E8F-1140211BB899}"/>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7AC18B99-7472-419B-15E4-4C5E4D72E79E}"/>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47A103CC-5489-4E4E-BA9D-BD9E8DED88CE}"/>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72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7B3D2A0-B7E3-E730-5851-52B1BA35D25B}"/>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423B97B0-90BC-3B97-80F9-A75EC996E5ED}"/>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66A03C1C-2C59-1541-324B-AC17D6FB0F7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874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175B51B3-870A-424B-CA2B-300DF0820730}"/>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23E49E9E-12B5-5918-388C-95FC8290318A}"/>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C86351B5-34B2-7D09-28C5-0AD2DE98A6A7}"/>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929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FFE321D0-09CA-821C-7910-5096445AC939}"/>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4D3C48D3-BABE-1DAB-B508-FD65F7A0F12E}"/>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797C999D-D678-25AE-EB54-AE98ADF8078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1862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39B5EA52-59EA-7E9B-78B4-43EEDF6C8482}"/>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49F3211E-C3BF-39B6-47FC-4C2A757E264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F71B8BE-CA21-52B7-3BB1-063CC10899D6}"/>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2611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982BBB7B-DC12-38CB-5C1E-7B53EEC24025}"/>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B66D42A4-39AE-A7A8-547D-7F0410E7856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3BD239E5-E6AD-0AC9-6E8D-CDB5E2C82F6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682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FD980F3-D4F5-4F3C-5957-DB4A71771CF5}"/>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892C5E2-9FF1-B2BA-66AD-385952CC1DE3}"/>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4E71AA8A-AEF8-9F23-E877-A6F1A82171F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367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2647D7F3-E89D-540C-DC5D-0BEEDBB12B83}"/>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5F480467-47F1-2655-83BB-59FC61D3A561}"/>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95026B56-BEE5-5A66-CFBB-AA1C30648C20}"/>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50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E9EABF05-F0D6-9859-31E5-3D6F296254F9}"/>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8ED8C135-B52A-0D13-5CC5-6A3EA02A5EF2}"/>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9E9E07D4-351A-4681-9294-830B3BDBA2A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10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1CC5E808-893F-6388-2DA3-76635CCCDEA9}"/>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1EA09E7E-2C0F-96BC-2B7C-A3B1B9903A2A}"/>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AA4DFEB-7F1B-A39D-723D-E8DF19532E99}"/>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159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1CFD5F13-C009-6345-56ED-A4F175BA9466}"/>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ABA08D53-A061-B2B0-A79C-08C9A74BFA6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7798189-6F26-B829-6BB5-2104BB0A020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7017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E5175286-F0C9-8618-7D83-7A46D981044C}"/>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AD9E4782-88D3-8517-4570-E7779DA8E30A}"/>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0908848E-91BF-6820-3E0E-B836FDB3FA4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61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E250A7CB-D882-FE1F-2FDC-E1896A29B7B2}"/>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74783E98-43AA-EF21-7295-5925D417F12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F0702DD2-242B-C6C1-7CD6-027205371D20}"/>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081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2ACEC4F7-6729-B7AA-CE8B-9F980C06466C}"/>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FA83E53F-F06F-E259-D207-9374F3DABE86}"/>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09E91C2-883C-0E55-3286-A5D164ECC9C1}"/>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898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24EA9B3-79E6-3C91-BC61-8369FA78B651}"/>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56AC6FB7-9541-A663-26FE-A44B6E9A204B}"/>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7007A634-5069-BFD2-E979-77E6BD7C4EE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225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1E6C30E0-AFC2-C633-74E3-C5716A866D57}"/>
            </a:ext>
          </a:extLst>
        </p:cNvPr>
        <p:cNvGrpSpPr/>
        <p:nvPr/>
      </p:nvGrpSpPr>
      <p:grpSpPr>
        <a:xfrm>
          <a:off x="0" y="0"/>
          <a:ext cx="0" cy="0"/>
          <a:chOff x="0" y="0"/>
          <a:chExt cx="0" cy="0"/>
        </a:xfrm>
      </p:grpSpPr>
      <p:sp>
        <p:nvSpPr>
          <p:cNvPr id="392" name="Google Shape;392;g6c886aa300_0_314:notes">
            <a:extLst>
              <a:ext uri="{FF2B5EF4-FFF2-40B4-BE49-F238E27FC236}">
                <a16:creationId xmlns:a16="http://schemas.microsoft.com/office/drawing/2014/main" id="{4ECF0095-5004-3D17-F15A-A656339D45F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c886aa300_0_314:notes">
            <a:extLst>
              <a:ext uri="{FF2B5EF4-FFF2-40B4-BE49-F238E27FC236}">
                <a16:creationId xmlns:a16="http://schemas.microsoft.com/office/drawing/2014/main" id="{3F0609C2-701E-850E-FD4D-ED0179E4A1F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118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465C912E-091A-5177-F4D4-4BEF1E4CEABD}"/>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4C88BC73-1DA1-A723-5EA3-F1229EFDC780}"/>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B0FCBAF-A4E5-007F-3EB5-8730AF8C54D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044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6c8aeeb471_0_2513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996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B9114921-DEAD-4BE2-F376-D9AA7AAEC95F}"/>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AE626081-4831-7BB0-B9DA-4F78F7773FCE}"/>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897AEFD1-5EEA-3BEC-75AF-E1BB6392D888}"/>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575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6D3AB0FA-5D99-E6D7-8788-5A00D2E1A4BB}"/>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A2D9E595-361B-6A77-C73B-98658A1B8EDF}"/>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5048351E-F054-9400-4FB0-A4ED33A9505C}"/>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617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5A343FFD-335F-4BCE-ED6D-22847C5AD304}"/>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EA54DE70-90F2-DF19-A0EA-13E78567235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D963190B-8344-2CCF-A905-F143B56FE9C8}"/>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1512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19C60F24-9363-229F-95D0-924C8571F091}"/>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E5443BDB-69AA-4C7B-88F7-ABA39BA8963D}"/>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4CC089BD-579D-BF8A-787A-1D0BE06131B6}"/>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5838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C13E7491-BAD0-C527-6E16-6CFBB428281A}"/>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F6A76DEB-810A-504A-D2B8-DB4826823C0A}"/>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73D64DF9-364B-FB94-2EFE-C03F4F20E50E}"/>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52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9057A66F-50F3-E0A6-771E-52163C95A12D}"/>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1EF157DC-CD21-E6C3-0358-F4F4ADEE4A9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92C393CE-D32F-2AAE-500D-4EDEE156647A}"/>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9558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419F2BB7-547B-BFEA-3F10-EB31EFA2DAB3}"/>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D4F1F882-F9DB-4197-F973-B4A55A92D917}"/>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7644A715-7CB4-EEA7-32CB-C8D5FDC7495B}"/>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54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90BBAC84-2CF1-481A-B7DD-17F96FFDAF5E}"/>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09654727-5306-8AA8-E2B9-51B2BE0188B5}"/>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8A84F106-6A79-577A-3571-3811BAA0279C}"/>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8175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467B8A8F-C067-0623-3D25-41D8295B875F}"/>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D4225357-D43B-56DD-721C-545999E071C7}"/>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6D10C8EE-FE4B-C47D-7EA7-57E77B9D8A7F}"/>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3406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6c8aeeb471_0_3730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6c8aeeb471_0_3730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1235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0DD2B837-15B0-E301-87DD-0DDB86A733C7}"/>
            </a:ext>
          </a:extLst>
        </p:cNvPr>
        <p:cNvGrpSpPr/>
        <p:nvPr/>
      </p:nvGrpSpPr>
      <p:grpSpPr>
        <a:xfrm>
          <a:off x="0" y="0"/>
          <a:ext cx="0" cy="0"/>
          <a:chOff x="0" y="0"/>
          <a:chExt cx="0" cy="0"/>
        </a:xfrm>
      </p:grpSpPr>
      <p:sp>
        <p:nvSpPr>
          <p:cNvPr id="727" name="Google Shape;727;g6c8aeeb471_0_25130:notes">
            <a:extLst>
              <a:ext uri="{FF2B5EF4-FFF2-40B4-BE49-F238E27FC236}">
                <a16:creationId xmlns:a16="http://schemas.microsoft.com/office/drawing/2014/main" id="{701897FE-4591-0D2C-E0AF-41F867A4DF1C}"/>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6c8aeeb471_0_25130:notes">
            <a:extLst>
              <a:ext uri="{FF2B5EF4-FFF2-40B4-BE49-F238E27FC236}">
                <a16:creationId xmlns:a16="http://schemas.microsoft.com/office/drawing/2014/main" id="{02BA5C10-6EF3-9E48-B77E-8973BF112A06}"/>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726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95BC5334-2C67-BB23-1B1A-CEA189D4CFC1}"/>
            </a:ext>
          </a:extLst>
        </p:cNvPr>
        <p:cNvGrpSpPr/>
        <p:nvPr/>
      </p:nvGrpSpPr>
      <p:grpSpPr>
        <a:xfrm>
          <a:off x="0" y="0"/>
          <a:ext cx="0" cy="0"/>
          <a:chOff x="0" y="0"/>
          <a:chExt cx="0" cy="0"/>
        </a:xfrm>
      </p:grpSpPr>
      <p:sp>
        <p:nvSpPr>
          <p:cNvPr id="572" name="Google Shape;572;g6c8aeeb471_0_202:notes">
            <a:extLst>
              <a:ext uri="{FF2B5EF4-FFF2-40B4-BE49-F238E27FC236}">
                <a16:creationId xmlns:a16="http://schemas.microsoft.com/office/drawing/2014/main" id="{9A59BAD2-8EFE-3DCC-3C15-8EC1DF5A6B94}"/>
              </a:ext>
            </a:extLst>
          </p:cNvPr>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c8aeeb471_0_202:notes">
            <a:extLst>
              <a:ext uri="{FF2B5EF4-FFF2-40B4-BE49-F238E27FC236}">
                <a16:creationId xmlns:a16="http://schemas.microsoft.com/office/drawing/2014/main" id="{527945D2-B3C8-D431-A7A9-A0394B1DCA2D}"/>
              </a:ext>
            </a:extLst>
          </p:cNvPr>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44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utm_source=slidesgo_template&amp;utm_medium=referral-link&amp;utm_campaign=slidesgo_contents_of_this_template&amp;utm_term=stories_by_freepik&amp;utm_content=stories" TargetMode="Externa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411275" y="1049375"/>
            <a:ext cx="4116000" cy="2052600"/>
          </a:xfrm>
          <a:prstGeom prst="rect">
            <a:avLst/>
          </a:prstGeom>
        </p:spPr>
        <p:txBody>
          <a:bodyPr spcFirstLastPara="1" wrap="square" lIns="91425" tIns="91425" rIns="91425" bIns="91425" anchor="b"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4411275" y="3101975"/>
            <a:ext cx="31983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78200" y="526350"/>
            <a:ext cx="3560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652325" y="3018950"/>
            <a:ext cx="325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Abel"/>
              <a:buNone/>
              <a:defRPr sz="1800">
                <a:latin typeface="Abel"/>
                <a:ea typeface="Abel"/>
                <a:cs typeface="Abel"/>
                <a:sym typeface="Abe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7" name="Google Shape;67;p15"/>
          <p:cNvSpPr txBox="1">
            <a:spLocks noGrp="1"/>
          </p:cNvSpPr>
          <p:nvPr>
            <p:ph type="subTitle" idx="1"/>
          </p:nvPr>
        </p:nvSpPr>
        <p:spPr>
          <a:xfrm>
            <a:off x="1652325" y="1386650"/>
            <a:ext cx="4045200" cy="186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ighteous"/>
              <a:buNone/>
              <a:defRPr sz="2400">
                <a:latin typeface="Righteous"/>
                <a:ea typeface="Righteous"/>
                <a:cs typeface="Righteous"/>
                <a:sym typeface="Righteous"/>
              </a:defRPr>
            </a:lvl1pPr>
            <a:lvl2pPr lvl="1" rtl="0">
              <a:lnSpc>
                <a:spcPct val="100000"/>
              </a:lnSpc>
              <a:spcBef>
                <a:spcPts val="0"/>
              </a:spcBef>
              <a:spcAft>
                <a:spcPts val="0"/>
              </a:spcAft>
              <a:buSzPts val="2100"/>
              <a:buFont typeface="Righteous"/>
              <a:buNone/>
              <a:defRPr sz="2100">
                <a:latin typeface="Righteous"/>
                <a:ea typeface="Righteous"/>
                <a:cs typeface="Righteous"/>
                <a:sym typeface="Righteous"/>
              </a:defRPr>
            </a:lvl2pPr>
            <a:lvl3pPr lvl="2" rtl="0">
              <a:lnSpc>
                <a:spcPct val="100000"/>
              </a:lnSpc>
              <a:spcBef>
                <a:spcPts val="0"/>
              </a:spcBef>
              <a:spcAft>
                <a:spcPts val="0"/>
              </a:spcAft>
              <a:buSzPts val="2100"/>
              <a:buFont typeface="Righteous"/>
              <a:buNone/>
              <a:defRPr sz="2100">
                <a:latin typeface="Righteous"/>
                <a:ea typeface="Righteous"/>
                <a:cs typeface="Righteous"/>
                <a:sym typeface="Righteous"/>
              </a:defRPr>
            </a:lvl3pPr>
            <a:lvl4pPr lvl="3" rtl="0">
              <a:lnSpc>
                <a:spcPct val="100000"/>
              </a:lnSpc>
              <a:spcBef>
                <a:spcPts val="0"/>
              </a:spcBef>
              <a:spcAft>
                <a:spcPts val="0"/>
              </a:spcAft>
              <a:buSzPts val="2100"/>
              <a:buFont typeface="Righteous"/>
              <a:buNone/>
              <a:defRPr sz="2100">
                <a:latin typeface="Righteous"/>
                <a:ea typeface="Righteous"/>
                <a:cs typeface="Righteous"/>
                <a:sym typeface="Righteous"/>
              </a:defRPr>
            </a:lvl4pPr>
            <a:lvl5pPr lvl="4" rtl="0">
              <a:lnSpc>
                <a:spcPct val="100000"/>
              </a:lnSpc>
              <a:spcBef>
                <a:spcPts val="0"/>
              </a:spcBef>
              <a:spcAft>
                <a:spcPts val="0"/>
              </a:spcAft>
              <a:buSzPts val="2100"/>
              <a:buFont typeface="Righteous"/>
              <a:buNone/>
              <a:defRPr sz="2100">
                <a:latin typeface="Righteous"/>
                <a:ea typeface="Righteous"/>
                <a:cs typeface="Righteous"/>
                <a:sym typeface="Righteous"/>
              </a:defRPr>
            </a:lvl5pPr>
            <a:lvl6pPr lvl="5" rtl="0">
              <a:lnSpc>
                <a:spcPct val="100000"/>
              </a:lnSpc>
              <a:spcBef>
                <a:spcPts val="0"/>
              </a:spcBef>
              <a:spcAft>
                <a:spcPts val="0"/>
              </a:spcAft>
              <a:buSzPts val="2100"/>
              <a:buFont typeface="Righteous"/>
              <a:buNone/>
              <a:defRPr sz="2100">
                <a:latin typeface="Righteous"/>
                <a:ea typeface="Righteous"/>
                <a:cs typeface="Righteous"/>
                <a:sym typeface="Righteous"/>
              </a:defRPr>
            </a:lvl6pPr>
            <a:lvl7pPr lvl="6" rtl="0">
              <a:lnSpc>
                <a:spcPct val="100000"/>
              </a:lnSpc>
              <a:spcBef>
                <a:spcPts val="0"/>
              </a:spcBef>
              <a:spcAft>
                <a:spcPts val="0"/>
              </a:spcAft>
              <a:buSzPts val="2100"/>
              <a:buFont typeface="Righteous"/>
              <a:buNone/>
              <a:defRPr sz="2100">
                <a:latin typeface="Righteous"/>
                <a:ea typeface="Righteous"/>
                <a:cs typeface="Righteous"/>
                <a:sym typeface="Righteous"/>
              </a:defRPr>
            </a:lvl7pPr>
            <a:lvl8pPr lvl="7" rtl="0">
              <a:lnSpc>
                <a:spcPct val="100000"/>
              </a:lnSpc>
              <a:spcBef>
                <a:spcPts val="0"/>
              </a:spcBef>
              <a:spcAft>
                <a:spcPts val="0"/>
              </a:spcAft>
              <a:buSzPts val="2100"/>
              <a:buFont typeface="Righteous"/>
              <a:buNone/>
              <a:defRPr sz="2100">
                <a:latin typeface="Righteous"/>
                <a:ea typeface="Righteous"/>
                <a:cs typeface="Righteous"/>
                <a:sym typeface="Righteous"/>
              </a:defRPr>
            </a:lvl8pPr>
            <a:lvl9pPr lvl="8" rtl="0">
              <a:lnSpc>
                <a:spcPct val="100000"/>
              </a:lnSpc>
              <a:spcBef>
                <a:spcPts val="0"/>
              </a:spcBef>
              <a:spcAft>
                <a:spcPts val="0"/>
              </a:spcAft>
              <a:buSzPts val="2100"/>
              <a:buFont typeface="Righteous"/>
              <a:buNone/>
              <a:defRPr sz="2100">
                <a:latin typeface="Righteous"/>
                <a:ea typeface="Righteous"/>
                <a:cs typeface="Righteous"/>
                <a:sym typeface="Righteou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wo Columns ">
  <p:cSld name="TITLE_AND_BODY_1_1_1">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076700" y="1880825"/>
            <a:ext cx="3371400" cy="49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1800"/>
              <a:buNone/>
              <a:defRPr sz="1800">
                <a:solidFill>
                  <a:schemeClr val="accent1"/>
                </a:solidFill>
              </a:defRPr>
            </a:lvl2pPr>
            <a:lvl3pPr lvl="2" rtl="0">
              <a:spcBef>
                <a:spcPts val="0"/>
              </a:spcBef>
              <a:spcAft>
                <a:spcPts val="0"/>
              </a:spcAft>
              <a:buClr>
                <a:schemeClr val="accent1"/>
              </a:buClr>
              <a:buSzPts val="1800"/>
              <a:buNone/>
              <a:defRPr sz="1800">
                <a:solidFill>
                  <a:schemeClr val="accent1"/>
                </a:solidFill>
              </a:defRPr>
            </a:lvl3pPr>
            <a:lvl4pPr lvl="3" rtl="0">
              <a:spcBef>
                <a:spcPts val="0"/>
              </a:spcBef>
              <a:spcAft>
                <a:spcPts val="0"/>
              </a:spcAft>
              <a:buClr>
                <a:schemeClr val="accent1"/>
              </a:buClr>
              <a:buSzPts val="1800"/>
              <a:buNone/>
              <a:defRPr sz="1800">
                <a:solidFill>
                  <a:schemeClr val="accent1"/>
                </a:solidFill>
              </a:defRPr>
            </a:lvl4pPr>
            <a:lvl5pPr lvl="4" rtl="0">
              <a:spcBef>
                <a:spcPts val="0"/>
              </a:spcBef>
              <a:spcAft>
                <a:spcPts val="0"/>
              </a:spcAft>
              <a:buClr>
                <a:schemeClr val="accent1"/>
              </a:buClr>
              <a:buSzPts val="1800"/>
              <a:buNone/>
              <a:defRPr sz="1800">
                <a:solidFill>
                  <a:schemeClr val="accent1"/>
                </a:solidFill>
              </a:defRPr>
            </a:lvl5pPr>
            <a:lvl6pPr lvl="5" rtl="0">
              <a:spcBef>
                <a:spcPts val="0"/>
              </a:spcBef>
              <a:spcAft>
                <a:spcPts val="0"/>
              </a:spcAft>
              <a:buClr>
                <a:schemeClr val="accent1"/>
              </a:buClr>
              <a:buSzPts val="1800"/>
              <a:buNone/>
              <a:defRPr sz="1800">
                <a:solidFill>
                  <a:schemeClr val="accent1"/>
                </a:solidFill>
              </a:defRPr>
            </a:lvl6pPr>
            <a:lvl7pPr lvl="6" rtl="0">
              <a:spcBef>
                <a:spcPts val="0"/>
              </a:spcBef>
              <a:spcAft>
                <a:spcPts val="0"/>
              </a:spcAft>
              <a:buClr>
                <a:schemeClr val="accent1"/>
              </a:buClr>
              <a:buSzPts val="1800"/>
              <a:buNone/>
              <a:defRPr sz="1800">
                <a:solidFill>
                  <a:schemeClr val="accent1"/>
                </a:solidFill>
              </a:defRPr>
            </a:lvl7pPr>
            <a:lvl8pPr lvl="7" rtl="0">
              <a:spcBef>
                <a:spcPts val="0"/>
              </a:spcBef>
              <a:spcAft>
                <a:spcPts val="0"/>
              </a:spcAft>
              <a:buClr>
                <a:schemeClr val="accent1"/>
              </a:buClr>
              <a:buSzPts val="1800"/>
              <a:buNone/>
              <a:defRPr sz="1800">
                <a:solidFill>
                  <a:schemeClr val="accent1"/>
                </a:solidFill>
              </a:defRPr>
            </a:lvl8pPr>
            <a:lvl9pPr lvl="8" rtl="0">
              <a:spcBef>
                <a:spcPts val="0"/>
              </a:spcBef>
              <a:spcAft>
                <a:spcPts val="0"/>
              </a:spcAft>
              <a:buClr>
                <a:schemeClr val="accent1"/>
              </a:buClr>
              <a:buSzPts val="1800"/>
              <a:buNone/>
              <a:defRPr sz="1800">
                <a:solidFill>
                  <a:schemeClr val="accent1"/>
                </a:solidFill>
              </a:defRPr>
            </a:lvl9pPr>
          </a:lstStyle>
          <a:p>
            <a:endParaRPr/>
          </a:p>
        </p:txBody>
      </p:sp>
      <p:sp>
        <p:nvSpPr>
          <p:cNvPr id="79" name="Google Shape;79;p17"/>
          <p:cNvSpPr txBox="1">
            <a:spLocks noGrp="1"/>
          </p:cNvSpPr>
          <p:nvPr>
            <p:ph type="subTitle" idx="1"/>
          </p:nvPr>
        </p:nvSpPr>
        <p:spPr>
          <a:xfrm>
            <a:off x="1076700" y="2416324"/>
            <a:ext cx="33714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0" name="Google Shape;80;p17"/>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cxnSp>
        <p:nvCxnSpPr>
          <p:cNvPr id="81" name="Google Shape;81;p17"/>
          <p:cNvCxnSpPr/>
          <p:nvPr/>
        </p:nvCxnSpPr>
        <p:spPr>
          <a:xfrm>
            <a:off x="-122675" y="1231625"/>
            <a:ext cx="4211100" cy="0"/>
          </a:xfrm>
          <a:prstGeom prst="straightConnector1">
            <a:avLst/>
          </a:prstGeom>
          <a:noFill/>
          <a:ln w="9525" cap="flat" cmpd="sng">
            <a:solidFill>
              <a:schemeClr val="accent2"/>
            </a:solidFill>
            <a:prstDash val="solid"/>
            <a:round/>
            <a:headEnd type="none" w="med" len="med"/>
            <a:tailEnd type="none" w="med" len="med"/>
          </a:ln>
        </p:spPr>
      </p:cxnSp>
      <p:sp>
        <p:nvSpPr>
          <p:cNvPr id="82" name="Google Shape;82;p17"/>
          <p:cNvSpPr txBox="1">
            <a:spLocks noGrp="1"/>
          </p:cNvSpPr>
          <p:nvPr>
            <p:ph type="title" idx="3"/>
          </p:nvPr>
        </p:nvSpPr>
        <p:spPr>
          <a:xfrm>
            <a:off x="1076700" y="3254725"/>
            <a:ext cx="3371400" cy="49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1800"/>
              <a:buNone/>
              <a:defRPr sz="1800">
                <a:solidFill>
                  <a:schemeClr val="accent1"/>
                </a:solidFill>
              </a:defRPr>
            </a:lvl2pPr>
            <a:lvl3pPr lvl="2" rtl="0">
              <a:spcBef>
                <a:spcPts val="0"/>
              </a:spcBef>
              <a:spcAft>
                <a:spcPts val="0"/>
              </a:spcAft>
              <a:buClr>
                <a:schemeClr val="accent1"/>
              </a:buClr>
              <a:buSzPts val="1800"/>
              <a:buNone/>
              <a:defRPr sz="1800">
                <a:solidFill>
                  <a:schemeClr val="accent1"/>
                </a:solidFill>
              </a:defRPr>
            </a:lvl3pPr>
            <a:lvl4pPr lvl="3" rtl="0">
              <a:spcBef>
                <a:spcPts val="0"/>
              </a:spcBef>
              <a:spcAft>
                <a:spcPts val="0"/>
              </a:spcAft>
              <a:buClr>
                <a:schemeClr val="accent1"/>
              </a:buClr>
              <a:buSzPts val="1800"/>
              <a:buNone/>
              <a:defRPr sz="1800">
                <a:solidFill>
                  <a:schemeClr val="accent1"/>
                </a:solidFill>
              </a:defRPr>
            </a:lvl4pPr>
            <a:lvl5pPr lvl="4" rtl="0">
              <a:spcBef>
                <a:spcPts val="0"/>
              </a:spcBef>
              <a:spcAft>
                <a:spcPts val="0"/>
              </a:spcAft>
              <a:buClr>
                <a:schemeClr val="accent1"/>
              </a:buClr>
              <a:buSzPts val="1800"/>
              <a:buNone/>
              <a:defRPr sz="1800">
                <a:solidFill>
                  <a:schemeClr val="accent1"/>
                </a:solidFill>
              </a:defRPr>
            </a:lvl5pPr>
            <a:lvl6pPr lvl="5" rtl="0">
              <a:spcBef>
                <a:spcPts val="0"/>
              </a:spcBef>
              <a:spcAft>
                <a:spcPts val="0"/>
              </a:spcAft>
              <a:buClr>
                <a:schemeClr val="accent1"/>
              </a:buClr>
              <a:buSzPts val="1800"/>
              <a:buNone/>
              <a:defRPr sz="1800">
                <a:solidFill>
                  <a:schemeClr val="accent1"/>
                </a:solidFill>
              </a:defRPr>
            </a:lvl6pPr>
            <a:lvl7pPr lvl="6" rtl="0">
              <a:spcBef>
                <a:spcPts val="0"/>
              </a:spcBef>
              <a:spcAft>
                <a:spcPts val="0"/>
              </a:spcAft>
              <a:buClr>
                <a:schemeClr val="accent1"/>
              </a:buClr>
              <a:buSzPts val="1800"/>
              <a:buNone/>
              <a:defRPr sz="1800">
                <a:solidFill>
                  <a:schemeClr val="accent1"/>
                </a:solidFill>
              </a:defRPr>
            </a:lvl7pPr>
            <a:lvl8pPr lvl="7" rtl="0">
              <a:spcBef>
                <a:spcPts val="0"/>
              </a:spcBef>
              <a:spcAft>
                <a:spcPts val="0"/>
              </a:spcAft>
              <a:buClr>
                <a:schemeClr val="accent1"/>
              </a:buClr>
              <a:buSzPts val="1800"/>
              <a:buNone/>
              <a:defRPr sz="1800">
                <a:solidFill>
                  <a:schemeClr val="accent1"/>
                </a:solidFill>
              </a:defRPr>
            </a:lvl8pPr>
            <a:lvl9pPr lvl="8" rtl="0">
              <a:spcBef>
                <a:spcPts val="0"/>
              </a:spcBef>
              <a:spcAft>
                <a:spcPts val="0"/>
              </a:spcAft>
              <a:buClr>
                <a:schemeClr val="accent1"/>
              </a:buClr>
              <a:buSzPts val="1800"/>
              <a:buNone/>
              <a:defRPr sz="1800">
                <a:solidFill>
                  <a:schemeClr val="accent1"/>
                </a:solidFill>
              </a:defRPr>
            </a:lvl9pPr>
          </a:lstStyle>
          <a:p>
            <a:endParaRPr/>
          </a:p>
        </p:txBody>
      </p:sp>
      <p:sp>
        <p:nvSpPr>
          <p:cNvPr id="83" name="Google Shape;83;p17"/>
          <p:cNvSpPr txBox="1">
            <a:spLocks noGrp="1"/>
          </p:cNvSpPr>
          <p:nvPr>
            <p:ph type="subTitle" idx="4"/>
          </p:nvPr>
        </p:nvSpPr>
        <p:spPr>
          <a:xfrm>
            <a:off x="1076700" y="3790224"/>
            <a:ext cx="33714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 Credits">
  <p:cSld name="TITLE_1">
    <p:spTree>
      <p:nvGrpSpPr>
        <p:cNvPr id="1" name="Shape 118"/>
        <p:cNvGrpSpPr/>
        <p:nvPr/>
      </p:nvGrpSpPr>
      <p:grpSpPr>
        <a:xfrm>
          <a:off x="0" y="0"/>
          <a:ext cx="0" cy="0"/>
          <a:chOff x="0" y="0"/>
          <a:chExt cx="0" cy="0"/>
        </a:xfrm>
      </p:grpSpPr>
      <p:sp>
        <p:nvSpPr>
          <p:cNvPr id="119" name="Google Shape;119;p22"/>
          <p:cNvSpPr txBox="1">
            <a:spLocks noGrp="1"/>
          </p:cNvSpPr>
          <p:nvPr>
            <p:ph type="ctrTitle"/>
          </p:nvPr>
        </p:nvSpPr>
        <p:spPr>
          <a:xfrm>
            <a:off x="2056800" y="-533400"/>
            <a:ext cx="41160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20" name="Google Shape;120;p22"/>
          <p:cNvSpPr txBox="1">
            <a:spLocks noGrp="1"/>
          </p:cNvSpPr>
          <p:nvPr>
            <p:ph type="subTitle" idx="1"/>
          </p:nvPr>
        </p:nvSpPr>
        <p:spPr>
          <a:xfrm>
            <a:off x="2293500" y="1676375"/>
            <a:ext cx="3642600" cy="141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1" name="Google Shape;121;p22"/>
          <p:cNvSpPr txBox="1"/>
          <p:nvPr/>
        </p:nvSpPr>
        <p:spPr>
          <a:xfrm>
            <a:off x="2450400" y="3480850"/>
            <a:ext cx="33288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accent1"/>
                </a:solidFill>
                <a:latin typeface="Abel"/>
                <a:ea typeface="Abel"/>
                <a:cs typeface="Abel"/>
                <a:sym typeface="Abel"/>
              </a:rPr>
              <a:t>CREDITS: This presentation template was created by </a:t>
            </a:r>
            <a:r>
              <a:rPr lang="en" sz="1200">
                <a:solidFill>
                  <a:schemeClr val="accent1"/>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Abel"/>
                <a:ea typeface="Abel"/>
                <a:cs typeface="Abel"/>
                <a:sym typeface="Abel"/>
              </a:rPr>
              <a:t>, including icons by </a:t>
            </a:r>
            <a:r>
              <a:rPr lang="en" sz="1200">
                <a:solidFill>
                  <a:schemeClr val="accent1"/>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Abel"/>
                <a:ea typeface="Abel"/>
                <a:cs typeface="Abel"/>
                <a:sym typeface="Abel"/>
              </a:rPr>
              <a:t>, infographics &amp; images by </a:t>
            </a:r>
            <a:r>
              <a:rPr lang="en" sz="1200">
                <a:solidFill>
                  <a:schemeClr val="accent1"/>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200">
                <a:solidFill>
                  <a:schemeClr val="accent1"/>
                </a:solidFill>
                <a:latin typeface="Abel"/>
                <a:ea typeface="Abel"/>
                <a:cs typeface="Abel"/>
                <a:sym typeface="Abel"/>
              </a:rPr>
              <a:t> and illustrations by </a:t>
            </a:r>
            <a:r>
              <a:rPr lang="en" sz="1200">
                <a:solidFill>
                  <a:schemeClr val="accent1"/>
                </a:solidFill>
                <a:uFill>
                  <a:noFill/>
                </a:uFill>
                <a:latin typeface="Abel"/>
                <a:ea typeface="Abel"/>
                <a:cs typeface="Abel"/>
                <a:sym typeface="Abel"/>
                <a:hlinkClick r:id="rId5">
                  <a:extLst>
                    <a:ext uri="{A12FA001-AC4F-418D-AE19-62706E023703}">
                      <ahyp:hlinkClr xmlns:ahyp="http://schemas.microsoft.com/office/drawing/2018/hyperlinkcolor" val="tx"/>
                    </a:ext>
                  </a:extLst>
                </a:hlinkClick>
              </a:rPr>
              <a:t>Stories</a:t>
            </a:r>
            <a:endParaRPr sz="1200">
              <a:solidFill>
                <a:schemeClr val="accent1"/>
              </a:solidFill>
              <a:latin typeface="Abel"/>
              <a:ea typeface="Abel"/>
              <a:cs typeface="Abel"/>
              <a:sym typeface="Abel"/>
            </a:endParaRPr>
          </a:p>
          <a:p>
            <a:pPr marL="0" lvl="0" indent="0" algn="ctr" rtl="0">
              <a:spcBef>
                <a:spcPts val="300"/>
              </a:spcBef>
              <a:spcAft>
                <a:spcPts val="0"/>
              </a:spcAft>
              <a:buNone/>
            </a:pPr>
            <a:endParaRPr sz="1200">
              <a:solidFill>
                <a:schemeClr val="accent1"/>
              </a:solidFill>
              <a:latin typeface="Abel"/>
              <a:ea typeface="Abel"/>
              <a:cs typeface="Abel"/>
              <a:sym typeface="Abe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Righteous"/>
              <a:buNone/>
              <a:defRPr sz="2800">
                <a:solidFill>
                  <a:schemeClr val="dk2"/>
                </a:solidFill>
                <a:latin typeface="Righteous"/>
                <a:ea typeface="Righteous"/>
                <a:cs typeface="Righteous"/>
                <a:sym typeface="Righteous"/>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Abel"/>
              <a:buChar char="●"/>
              <a:defRPr sz="1800">
                <a:solidFill>
                  <a:schemeClr val="dk2"/>
                </a:solidFill>
                <a:latin typeface="Abel"/>
                <a:ea typeface="Abel"/>
                <a:cs typeface="Abel"/>
                <a:sym typeface="Abel"/>
              </a:defRPr>
            </a:lvl1pPr>
            <a:lvl2pPr marL="914400" lvl="1"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2pPr>
            <a:lvl3pPr marL="1371600" lvl="2"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3pPr>
            <a:lvl4pPr marL="1828800" lvl="3"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4pPr>
            <a:lvl5pPr marL="2286000" lvl="4"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5pPr>
            <a:lvl6pPr marL="2743200" lvl="5"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6pPr>
            <a:lvl7pPr marL="3200400" lvl="6"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7pPr>
            <a:lvl8pPr marL="3657600" lvl="7" indent="-317500">
              <a:lnSpc>
                <a:spcPct val="100000"/>
              </a:lnSpc>
              <a:spcBef>
                <a:spcPts val="1600"/>
              </a:spcBef>
              <a:spcAft>
                <a:spcPts val="0"/>
              </a:spcAft>
              <a:buClr>
                <a:schemeClr val="dk2"/>
              </a:buClr>
              <a:buSzPts val="1400"/>
              <a:buFont typeface="Abel"/>
              <a:buChar char="○"/>
              <a:defRPr>
                <a:solidFill>
                  <a:schemeClr val="dk2"/>
                </a:solidFill>
                <a:latin typeface="Abel"/>
                <a:ea typeface="Abel"/>
                <a:cs typeface="Abel"/>
                <a:sym typeface="Abel"/>
              </a:defRPr>
            </a:lvl8pPr>
            <a:lvl9pPr marL="4114800" lvl="8" indent="-317500">
              <a:lnSpc>
                <a:spcPct val="100000"/>
              </a:lnSpc>
              <a:spcBef>
                <a:spcPts val="1600"/>
              </a:spcBef>
              <a:spcAft>
                <a:spcPts val="1600"/>
              </a:spcAft>
              <a:buClr>
                <a:schemeClr val="dk2"/>
              </a:buClr>
              <a:buSzPts val="1400"/>
              <a:buFont typeface="Abel"/>
              <a:buChar char="■"/>
              <a:defRPr>
                <a:solidFill>
                  <a:schemeClr val="dk2"/>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8" r:id="rId3"/>
    <p:sldLayoutId id="2147483661" r:id="rId4"/>
    <p:sldLayoutId id="2147483663"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ctrTitle"/>
          </p:nvPr>
        </p:nvSpPr>
        <p:spPr>
          <a:xfrm>
            <a:off x="4284191" y="1834353"/>
            <a:ext cx="4461590" cy="834557"/>
          </a:xfrm>
          <a:prstGeom prst="rect">
            <a:avLst/>
          </a:prstGeom>
        </p:spPr>
        <p:txBody>
          <a:bodyPr spcFirstLastPara="1" wrap="square" lIns="91425" tIns="91425" rIns="91425" bIns="91425" anchor="b" anchorCtr="0">
            <a:noAutofit/>
          </a:bodyPr>
          <a:lstStyle/>
          <a:p>
            <a:pPr>
              <a:lnSpc>
                <a:spcPts val="5625"/>
              </a:lnSpc>
            </a:pPr>
            <a:r>
              <a:rPr lang="zh-TW" altLang="en-US" sz="3200" b="1" dirty="0">
                <a:solidFill>
                  <a:srgbClr val="1B4332"/>
                </a:solidFill>
                <a:latin typeface="Noto Sans TC" pitchFamily="34" charset="0"/>
                <a:ea typeface="Noto Sans TC" pitchFamily="34" charset="-122"/>
                <a:cs typeface="Noto Sans TC" pitchFamily="34" charset="-120"/>
              </a:rPr>
              <a:t>我們擁有甚麼私隱權</a:t>
            </a:r>
            <a:r>
              <a:rPr lang="en-US" altLang="zh-TW" sz="3200" b="1" dirty="0">
                <a:solidFill>
                  <a:srgbClr val="1B4332"/>
                </a:solidFill>
                <a:latin typeface="Noto Sans TC" pitchFamily="34" charset="0"/>
                <a:ea typeface="Noto Sans TC" pitchFamily="34" charset="-122"/>
                <a:cs typeface="Noto Sans TC" pitchFamily="34" charset="-120"/>
              </a:rPr>
              <a:t>?</a:t>
            </a:r>
            <a:endParaRPr lang="en-US" altLang="zh-HK" sz="3200" dirty="0"/>
          </a:p>
        </p:txBody>
      </p:sp>
      <p:grpSp>
        <p:nvGrpSpPr>
          <p:cNvPr id="137" name="Google Shape;137;p26"/>
          <p:cNvGrpSpPr/>
          <p:nvPr/>
        </p:nvGrpSpPr>
        <p:grpSpPr>
          <a:xfrm>
            <a:off x="191852" y="142880"/>
            <a:ext cx="4045377" cy="4806666"/>
            <a:chOff x="1607675" y="243225"/>
            <a:chExt cx="4403850" cy="5232600"/>
          </a:xfrm>
        </p:grpSpPr>
        <p:sp>
          <p:nvSpPr>
            <p:cNvPr id="138" name="Google Shape;138;p26"/>
            <p:cNvSpPr/>
            <p:nvPr/>
          </p:nvSpPr>
          <p:spPr>
            <a:xfrm>
              <a:off x="1838450" y="3735125"/>
              <a:ext cx="1328900" cy="1721200"/>
            </a:xfrm>
            <a:custGeom>
              <a:avLst/>
              <a:gdLst/>
              <a:ahLst/>
              <a:cxnLst/>
              <a:rect l="l" t="t" r="r" b="b"/>
              <a:pathLst>
                <a:path w="53156" h="68848" extrusionOk="0">
                  <a:moveTo>
                    <a:pt x="6683" y="0"/>
                  </a:moveTo>
                  <a:cubicBezTo>
                    <a:pt x="4088" y="0"/>
                    <a:pt x="1425" y="1584"/>
                    <a:pt x="734" y="4076"/>
                  </a:cubicBezTo>
                  <a:cubicBezTo>
                    <a:pt x="0" y="6718"/>
                    <a:pt x="1526" y="9431"/>
                    <a:pt x="3199" y="11603"/>
                  </a:cubicBezTo>
                  <a:cubicBezTo>
                    <a:pt x="5685" y="14831"/>
                    <a:pt x="8625" y="17682"/>
                    <a:pt x="11926" y="20068"/>
                  </a:cubicBezTo>
                  <a:cubicBezTo>
                    <a:pt x="12521" y="20498"/>
                    <a:pt x="13165" y="20963"/>
                    <a:pt x="13384" y="21663"/>
                  </a:cubicBezTo>
                  <a:cubicBezTo>
                    <a:pt x="13777" y="22922"/>
                    <a:pt x="12555" y="24151"/>
                    <a:pt x="11294" y="24544"/>
                  </a:cubicBezTo>
                  <a:cubicBezTo>
                    <a:pt x="9866" y="24989"/>
                    <a:pt x="8327" y="24821"/>
                    <a:pt x="6839" y="24972"/>
                  </a:cubicBezTo>
                  <a:cubicBezTo>
                    <a:pt x="5350" y="25122"/>
                    <a:pt x="3729" y="25744"/>
                    <a:pt x="3147" y="27121"/>
                  </a:cubicBezTo>
                  <a:cubicBezTo>
                    <a:pt x="2337" y="29033"/>
                    <a:pt x="3934" y="31072"/>
                    <a:pt x="5517" y="32416"/>
                  </a:cubicBezTo>
                  <a:cubicBezTo>
                    <a:pt x="8693" y="35113"/>
                    <a:pt x="12309" y="37245"/>
                    <a:pt x="16206" y="38722"/>
                  </a:cubicBezTo>
                  <a:cubicBezTo>
                    <a:pt x="17600" y="39250"/>
                    <a:pt x="19069" y="39715"/>
                    <a:pt x="20184" y="40704"/>
                  </a:cubicBezTo>
                  <a:cubicBezTo>
                    <a:pt x="21299" y="41693"/>
                    <a:pt x="21955" y="43394"/>
                    <a:pt x="21252" y="44709"/>
                  </a:cubicBezTo>
                  <a:cubicBezTo>
                    <a:pt x="20692" y="45755"/>
                    <a:pt x="19462" y="46221"/>
                    <a:pt x="18245" y="46221"/>
                  </a:cubicBezTo>
                  <a:cubicBezTo>
                    <a:pt x="17934" y="46221"/>
                    <a:pt x="17623" y="46190"/>
                    <a:pt x="17324" y="46131"/>
                  </a:cubicBezTo>
                  <a:cubicBezTo>
                    <a:pt x="15860" y="45839"/>
                    <a:pt x="14558" y="45034"/>
                    <a:pt x="13166" y="44491"/>
                  </a:cubicBezTo>
                  <a:cubicBezTo>
                    <a:pt x="12167" y="44102"/>
                    <a:pt x="11054" y="43881"/>
                    <a:pt x="9964" y="43881"/>
                  </a:cubicBezTo>
                  <a:cubicBezTo>
                    <a:pt x="8212" y="43881"/>
                    <a:pt x="6521" y="44452"/>
                    <a:pt x="5465" y="45813"/>
                  </a:cubicBezTo>
                  <a:cubicBezTo>
                    <a:pt x="4340" y="47265"/>
                    <a:pt x="4211" y="49309"/>
                    <a:pt x="4743" y="51067"/>
                  </a:cubicBezTo>
                  <a:cubicBezTo>
                    <a:pt x="5273" y="52825"/>
                    <a:pt x="6380" y="54350"/>
                    <a:pt x="7559" y="55759"/>
                  </a:cubicBezTo>
                  <a:cubicBezTo>
                    <a:pt x="11680" y="60682"/>
                    <a:pt x="16993" y="64676"/>
                    <a:pt x="23037" y="66845"/>
                  </a:cubicBezTo>
                  <a:cubicBezTo>
                    <a:pt x="26536" y="68101"/>
                    <a:pt x="29893" y="68847"/>
                    <a:pt x="33278" y="68847"/>
                  </a:cubicBezTo>
                  <a:cubicBezTo>
                    <a:pt x="35740" y="68847"/>
                    <a:pt x="38216" y="68453"/>
                    <a:pt x="40773" y="67573"/>
                  </a:cubicBezTo>
                  <a:lnTo>
                    <a:pt x="40773" y="67573"/>
                  </a:lnTo>
                  <a:lnTo>
                    <a:pt x="40771" y="67574"/>
                  </a:lnTo>
                  <a:cubicBezTo>
                    <a:pt x="50725" y="60930"/>
                    <a:pt x="53156" y="48359"/>
                    <a:pt x="52943" y="37024"/>
                  </a:cubicBezTo>
                  <a:cubicBezTo>
                    <a:pt x="52907" y="35131"/>
                    <a:pt x="53148" y="33141"/>
                    <a:pt x="52263" y="31468"/>
                  </a:cubicBezTo>
                  <a:cubicBezTo>
                    <a:pt x="51569" y="30157"/>
                    <a:pt x="50123" y="29158"/>
                    <a:pt x="48699" y="29158"/>
                  </a:cubicBezTo>
                  <a:cubicBezTo>
                    <a:pt x="48306" y="29158"/>
                    <a:pt x="47914" y="29234"/>
                    <a:pt x="47540" y="29401"/>
                  </a:cubicBezTo>
                  <a:cubicBezTo>
                    <a:pt x="46107" y="30041"/>
                    <a:pt x="45460" y="31665"/>
                    <a:pt x="44644" y="33004"/>
                  </a:cubicBezTo>
                  <a:cubicBezTo>
                    <a:pt x="43556" y="34786"/>
                    <a:pt x="41955" y="36250"/>
                    <a:pt x="40084" y="37174"/>
                  </a:cubicBezTo>
                  <a:cubicBezTo>
                    <a:pt x="39323" y="37549"/>
                    <a:pt x="38452" y="37830"/>
                    <a:pt x="37617" y="37830"/>
                  </a:cubicBezTo>
                  <a:cubicBezTo>
                    <a:pt x="37101" y="37830"/>
                    <a:pt x="36599" y="37723"/>
                    <a:pt x="36144" y="37466"/>
                  </a:cubicBezTo>
                  <a:cubicBezTo>
                    <a:pt x="34504" y="36542"/>
                    <a:pt x="34345" y="34285"/>
                    <a:pt x="34386" y="32403"/>
                  </a:cubicBezTo>
                  <a:cubicBezTo>
                    <a:pt x="34463" y="28899"/>
                    <a:pt x="34539" y="25393"/>
                    <a:pt x="34617" y="21888"/>
                  </a:cubicBezTo>
                  <a:cubicBezTo>
                    <a:pt x="34657" y="20007"/>
                    <a:pt x="34693" y="18088"/>
                    <a:pt x="34127" y="16293"/>
                  </a:cubicBezTo>
                  <a:cubicBezTo>
                    <a:pt x="33562" y="14499"/>
                    <a:pt x="32279" y="12821"/>
                    <a:pt x="30475" y="12293"/>
                  </a:cubicBezTo>
                  <a:cubicBezTo>
                    <a:pt x="30149" y="12198"/>
                    <a:pt x="29809" y="12152"/>
                    <a:pt x="29467" y="12152"/>
                  </a:cubicBezTo>
                  <a:cubicBezTo>
                    <a:pt x="27914" y="12152"/>
                    <a:pt x="26336" y="13094"/>
                    <a:pt x="25999" y="14599"/>
                  </a:cubicBezTo>
                  <a:cubicBezTo>
                    <a:pt x="25827" y="15363"/>
                    <a:pt x="25974" y="16161"/>
                    <a:pt x="25909" y="16940"/>
                  </a:cubicBezTo>
                  <a:cubicBezTo>
                    <a:pt x="25844" y="17720"/>
                    <a:pt x="25462" y="18579"/>
                    <a:pt x="24706" y="18785"/>
                  </a:cubicBezTo>
                  <a:cubicBezTo>
                    <a:pt x="24592" y="18817"/>
                    <a:pt x="24478" y="18831"/>
                    <a:pt x="24364" y="18831"/>
                  </a:cubicBezTo>
                  <a:cubicBezTo>
                    <a:pt x="23721" y="18831"/>
                    <a:pt x="23105" y="18365"/>
                    <a:pt x="22627" y="17891"/>
                  </a:cubicBezTo>
                  <a:cubicBezTo>
                    <a:pt x="20689" y="15962"/>
                    <a:pt x="19393" y="13496"/>
                    <a:pt x="18183" y="11044"/>
                  </a:cubicBezTo>
                  <a:cubicBezTo>
                    <a:pt x="16974" y="8592"/>
                    <a:pt x="15801" y="6083"/>
                    <a:pt x="14048" y="3985"/>
                  </a:cubicBezTo>
                  <a:cubicBezTo>
                    <a:pt x="12296" y="1887"/>
                    <a:pt x="9852" y="209"/>
                    <a:pt x="7126" y="16"/>
                  </a:cubicBezTo>
                  <a:cubicBezTo>
                    <a:pt x="6979" y="5"/>
                    <a:pt x="6831" y="0"/>
                    <a:pt x="66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p:nvPr/>
          </p:nvSpPr>
          <p:spPr>
            <a:xfrm>
              <a:off x="1926625" y="3773500"/>
              <a:ext cx="911600" cy="1658225"/>
            </a:xfrm>
            <a:custGeom>
              <a:avLst/>
              <a:gdLst/>
              <a:ahLst/>
              <a:cxnLst/>
              <a:rect l="l" t="t" r="r" b="b"/>
              <a:pathLst>
                <a:path w="36464" h="66329" extrusionOk="0">
                  <a:moveTo>
                    <a:pt x="1" y="0"/>
                  </a:moveTo>
                  <a:cubicBezTo>
                    <a:pt x="1" y="0"/>
                    <a:pt x="60" y="65"/>
                    <a:pt x="184" y="179"/>
                  </a:cubicBezTo>
                  <a:lnTo>
                    <a:pt x="745" y="684"/>
                  </a:lnTo>
                  <a:cubicBezTo>
                    <a:pt x="1239" y="1125"/>
                    <a:pt x="1967" y="1777"/>
                    <a:pt x="2879" y="2642"/>
                  </a:cubicBezTo>
                  <a:cubicBezTo>
                    <a:pt x="4708" y="4366"/>
                    <a:pt x="7273" y="6961"/>
                    <a:pt x="10047" y="10499"/>
                  </a:cubicBezTo>
                  <a:cubicBezTo>
                    <a:pt x="11440" y="12263"/>
                    <a:pt x="12885" y="14260"/>
                    <a:pt x="14395" y="16429"/>
                  </a:cubicBezTo>
                  <a:cubicBezTo>
                    <a:pt x="15902" y="18603"/>
                    <a:pt x="17498" y="20935"/>
                    <a:pt x="19081" y="23450"/>
                  </a:cubicBezTo>
                  <a:cubicBezTo>
                    <a:pt x="20666" y="25963"/>
                    <a:pt x="22249" y="28655"/>
                    <a:pt x="23663" y="31561"/>
                  </a:cubicBezTo>
                  <a:cubicBezTo>
                    <a:pt x="24376" y="33010"/>
                    <a:pt x="25008" y="34526"/>
                    <a:pt x="25652" y="36070"/>
                  </a:cubicBezTo>
                  <a:cubicBezTo>
                    <a:pt x="26293" y="37614"/>
                    <a:pt x="26943" y="39179"/>
                    <a:pt x="27602" y="40764"/>
                  </a:cubicBezTo>
                  <a:cubicBezTo>
                    <a:pt x="30212" y="47112"/>
                    <a:pt x="34599" y="60605"/>
                    <a:pt x="36211" y="66328"/>
                  </a:cubicBezTo>
                  <a:lnTo>
                    <a:pt x="36464" y="66257"/>
                  </a:lnTo>
                  <a:cubicBezTo>
                    <a:pt x="34861" y="60516"/>
                    <a:pt x="30477" y="47010"/>
                    <a:pt x="27865" y="40657"/>
                  </a:cubicBezTo>
                  <a:cubicBezTo>
                    <a:pt x="27206" y="39072"/>
                    <a:pt x="26556" y="37507"/>
                    <a:pt x="25913" y="35961"/>
                  </a:cubicBezTo>
                  <a:cubicBezTo>
                    <a:pt x="25270" y="34420"/>
                    <a:pt x="24631" y="32895"/>
                    <a:pt x="23913" y="31439"/>
                  </a:cubicBezTo>
                  <a:cubicBezTo>
                    <a:pt x="22490" y="28523"/>
                    <a:pt x="20898" y="25825"/>
                    <a:pt x="19304" y="23310"/>
                  </a:cubicBezTo>
                  <a:cubicBezTo>
                    <a:pt x="17710" y="20796"/>
                    <a:pt x="16106" y="18463"/>
                    <a:pt x="14589" y="16294"/>
                  </a:cubicBezTo>
                  <a:cubicBezTo>
                    <a:pt x="13068" y="14128"/>
                    <a:pt x="11611" y="12136"/>
                    <a:pt x="10205" y="10375"/>
                  </a:cubicBezTo>
                  <a:cubicBezTo>
                    <a:pt x="7403" y="6843"/>
                    <a:pt x="4808" y="4262"/>
                    <a:pt x="2955" y="2562"/>
                  </a:cubicBezTo>
                  <a:cubicBezTo>
                    <a:pt x="2029" y="1708"/>
                    <a:pt x="1289" y="1068"/>
                    <a:pt x="782" y="640"/>
                  </a:cubicBezTo>
                  <a:lnTo>
                    <a:pt x="204" y="158"/>
                  </a:lnTo>
                  <a:cubicBezTo>
                    <a:pt x="73" y="51"/>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2522200" y="4042400"/>
              <a:ext cx="78575" cy="516350"/>
            </a:xfrm>
            <a:custGeom>
              <a:avLst/>
              <a:gdLst/>
              <a:ahLst/>
              <a:cxnLst/>
              <a:rect l="l" t="t" r="r" b="b"/>
              <a:pathLst>
                <a:path w="3143" h="20654" extrusionOk="0">
                  <a:moveTo>
                    <a:pt x="3123" y="1"/>
                  </a:moveTo>
                  <a:cubicBezTo>
                    <a:pt x="3104" y="1"/>
                    <a:pt x="3020" y="281"/>
                    <a:pt x="2885" y="789"/>
                  </a:cubicBezTo>
                  <a:cubicBezTo>
                    <a:pt x="2746" y="1300"/>
                    <a:pt x="2573" y="2047"/>
                    <a:pt x="2385" y="2975"/>
                  </a:cubicBezTo>
                  <a:cubicBezTo>
                    <a:pt x="1999" y="4828"/>
                    <a:pt x="1604" y="7417"/>
                    <a:pt x="1258" y="10282"/>
                  </a:cubicBezTo>
                  <a:cubicBezTo>
                    <a:pt x="919" y="13121"/>
                    <a:pt x="614" y="15687"/>
                    <a:pt x="385" y="17615"/>
                  </a:cubicBezTo>
                  <a:cubicBezTo>
                    <a:pt x="269" y="18513"/>
                    <a:pt x="172" y="19258"/>
                    <a:pt x="96" y="19835"/>
                  </a:cubicBezTo>
                  <a:cubicBezTo>
                    <a:pt x="28" y="20359"/>
                    <a:pt x="0" y="20650"/>
                    <a:pt x="19" y="20653"/>
                  </a:cubicBezTo>
                  <a:cubicBezTo>
                    <a:pt x="19" y="20653"/>
                    <a:pt x="19" y="20653"/>
                    <a:pt x="19" y="20653"/>
                  </a:cubicBezTo>
                  <a:cubicBezTo>
                    <a:pt x="39" y="20653"/>
                    <a:pt x="105" y="20368"/>
                    <a:pt x="206" y="19852"/>
                  </a:cubicBezTo>
                  <a:cubicBezTo>
                    <a:pt x="309" y="19334"/>
                    <a:pt x="437" y="18578"/>
                    <a:pt x="583" y="17644"/>
                  </a:cubicBezTo>
                  <a:cubicBezTo>
                    <a:pt x="876" y="15774"/>
                    <a:pt x="1195" y="13180"/>
                    <a:pt x="1541" y="10317"/>
                  </a:cubicBezTo>
                  <a:cubicBezTo>
                    <a:pt x="1886" y="7455"/>
                    <a:pt x="2249" y="4871"/>
                    <a:pt x="2582" y="3012"/>
                  </a:cubicBezTo>
                  <a:cubicBezTo>
                    <a:pt x="2746" y="2082"/>
                    <a:pt x="2887" y="1331"/>
                    <a:pt x="2993" y="813"/>
                  </a:cubicBezTo>
                  <a:cubicBezTo>
                    <a:pt x="3095" y="295"/>
                    <a:pt x="3142" y="6"/>
                    <a:pt x="3124" y="1"/>
                  </a:cubicBezTo>
                  <a:cubicBezTo>
                    <a:pt x="3123" y="1"/>
                    <a:pt x="3123" y="1"/>
                    <a:pt x="3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p:nvPr/>
          </p:nvSpPr>
          <p:spPr>
            <a:xfrm>
              <a:off x="1911850" y="4436275"/>
              <a:ext cx="610950" cy="122525"/>
            </a:xfrm>
            <a:custGeom>
              <a:avLst/>
              <a:gdLst/>
              <a:ahLst/>
              <a:cxnLst/>
              <a:rect l="l" t="t" r="r" b="b"/>
              <a:pathLst>
                <a:path w="24438" h="4901" extrusionOk="0">
                  <a:moveTo>
                    <a:pt x="256" y="0"/>
                  </a:moveTo>
                  <a:cubicBezTo>
                    <a:pt x="89" y="0"/>
                    <a:pt x="1" y="3"/>
                    <a:pt x="1" y="13"/>
                  </a:cubicBezTo>
                  <a:cubicBezTo>
                    <a:pt x="1" y="23"/>
                    <a:pt x="87" y="38"/>
                    <a:pt x="252" y="58"/>
                  </a:cubicBezTo>
                  <a:cubicBezTo>
                    <a:pt x="452" y="79"/>
                    <a:pt x="690" y="103"/>
                    <a:pt x="977" y="131"/>
                  </a:cubicBezTo>
                  <a:cubicBezTo>
                    <a:pt x="1606" y="191"/>
                    <a:pt x="2515" y="276"/>
                    <a:pt x="3635" y="419"/>
                  </a:cubicBezTo>
                  <a:cubicBezTo>
                    <a:pt x="5876" y="686"/>
                    <a:pt x="8960" y="1166"/>
                    <a:pt x="12337" y="1846"/>
                  </a:cubicBezTo>
                  <a:cubicBezTo>
                    <a:pt x="15715" y="2533"/>
                    <a:pt x="18742" y="3286"/>
                    <a:pt x="20915" y="3896"/>
                  </a:cubicBezTo>
                  <a:cubicBezTo>
                    <a:pt x="22005" y="4194"/>
                    <a:pt x="22879" y="4460"/>
                    <a:pt x="23484" y="4641"/>
                  </a:cubicBezTo>
                  <a:cubicBezTo>
                    <a:pt x="23761" y="4722"/>
                    <a:pt x="23992" y="4789"/>
                    <a:pt x="24183" y="4845"/>
                  </a:cubicBezTo>
                  <a:cubicBezTo>
                    <a:pt x="24315" y="4882"/>
                    <a:pt x="24397" y="4901"/>
                    <a:pt x="24424" y="4901"/>
                  </a:cubicBezTo>
                  <a:cubicBezTo>
                    <a:pt x="24429" y="4901"/>
                    <a:pt x="24432" y="4900"/>
                    <a:pt x="24433" y="4898"/>
                  </a:cubicBezTo>
                  <a:cubicBezTo>
                    <a:pt x="24437" y="4889"/>
                    <a:pt x="24356" y="4853"/>
                    <a:pt x="24201" y="4790"/>
                  </a:cubicBezTo>
                  <a:cubicBezTo>
                    <a:pt x="24014" y="4721"/>
                    <a:pt x="23790" y="4636"/>
                    <a:pt x="23519" y="4535"/>
                  </a:cubicBezTo>
                  <a:cubicBezTo>
                    <a:pt x="22924" y="4322"/>
                    <a:pt x="22056" y="4026"/>
                    <a:pt x="20972" y="3703"/>
                  </a:cubicBezTo>
                  <a:cubicBezTo>
                    <a:pt x="18807" y="3041"/>
                    <a:pt x="15778" y="2255"/>
                    <a:pt x="12393" y="1567"/>
                  </a:cubicBezTo>
                  <a:cubicBezTo>
                    <a:pt x="9008" y="884"/>
                    <a:pt x="5911" y="435"/>
                    <a:pt x="3657" y="219"/>
                  </a:cubicBezTo>
                  <a:cubicBezTo>
                    <a:pt x="2531" y="103"/>
                    <a:pt x="1617" y="47"/>
                    <a:pt x="985" y="21"/>
                  </a:cubicBezTo>
                  <a:lnTo>
                    <a:pt x="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2778850" y="4467000"/>
              <a:ext cx="320875" cy="767575"/>
            </a:xfrm>
            <a:custGeom>
              <a:avLst/>
              <a:gdLst/>
              <a:ahLst/>
              <a:cxnLst/>
              <a:rect l="l" t="t" r="r" b="b"/>
              <a:pathLst>
                <a:path w="12835" h="30703" extrusionOk="0">
                  <a:moveTo>
                    <a:pt x="12825" y="0"/>
                  </a:moveTo>
                  <a:cubicBezTo>
                    <a:pt x="12814" y="0"/>
                    <a:pt x="12757" y="103"/>
                    <a:pt x="12659" y="296"/>
                  </a:cubicBezTo>
                  <a:cubicBezTo>
                    <a:pt x="12548" y="522"/>
                    <a:pt x="12406" y="810"/>
                    <a:pt x="12232" y="1166"/>
                  </a:cubicBezTo>
                  <a:cubicBezTo>
                    <a:pt x="11863" y="1924"/>
                    <a:pt x="11357" y="3033"/>
                    <a:pt x="10748" y="4411"/>
                  </a:cubicBezTo>
                  <a:cubicBezTo>
                    <a:pt x="9528" y="7165"/>
                    <a:pt x="7960" y="11021"/>
                    <a:pt x="6284" y="15300"/>
                  </a:cubicBezTo>
                  <a:cubicBezTo>
                    <a:pt x="4608" y="19576"/>
                    <a:pt x="3072" y="23440"/>
                    <a:pt x="1901" y="26213"/>
                  </a:cubicBezTo>
                  <a:cubicBezTo>
                    <a:pt x="1320" y="27571"/>
                    <a:pt x="845" y="28682"/>
                    <a:pt x="502" y="29490"/>
                  </a:cubicBezTo>
                  <a:cubicBezTo>
                    <a:pt x="347" y="29855"/>
                    <a:pt x="221" y="30151"/>
                    <a:pt x="123" y="30383"/>
                  </a:cubicBezTo>
                  <a:cubicBezTo>
                    <a:pt x="40" y="30588"/>
                    <a:pt x="0" y="30698"/>
                    <a:pt x="8" y="30702"/>
                  </a:cubicBezTo>
                  <a:cubicBezTo>
                    <a:pt x="8" y="30702"/>
                    <a:pt x="9" y="30702"/>
                    <a:pt x="9" y="30702"/>
                  </a:cubicBezTo>
                  <a:cubicBezTo>
                    <a:pt x="20" y="30702"/>
                    <a:pt x="77" y="30601"/>
                    <a:pt x="175" y="30407"/>
                  </a:cubicBezTo>
                  <a:cubicBezTo>
                    <a:pt x="287" y="30180"/>
                    <a:pt x="427" y="29892"/>
                    <a:pt x="602" y="29536"/>
                  </a:cubicBezTo>
                  <a:cubicBezTo>
                    <a:pt x="971" y="28778"/>
                    <a:pt x="1478" y="27669"/>
                    <a:pt x="2087" y="26291"/>
                  </a:cubicBezTo>
                  <a:cubicBezTo>
                    <a:pt x="3306" y="23537"/>
                    <a:pt x="4874" y="19681"/>
                    <a:pt x="6548" y="15404"/>
                  </a:cubicBezTo>
                  <a:cubicBezTo>
                    <a:pt x="8223" y="11127"/>
                    <a:pt x="9761" y="7262"/>
                    <a:pt x="10933" y="4490"/>
                  </a:cubicBezTo>
                  <a:cubicBezTo>
                    <a:pt x="11513" y="3131"/>
                    <a:pt x="11987" y="2020"/>
                    <a:pt x="12332" y="1212"/>
                  </a:cubicBezTo>
                  <a:cubicBezTo>
                    <a:pt x="12487" y="847"/>
                    <a:pt x="12613" y="552"/>
                    <a:pt x="12711" y="320"/>
                  </a:cubicBezTo>
                  <a:cubicBezTo>
                    <a:pt x="12794" y="115"/>
                    <a:pt x="12834" y="5"/>
                    <a:pt x="12826" y="0"/>
                  </a:cubicBezTo>
                  <a:cubicBezTo>
                    <a:pt x="12825" y="0"/>
                    <a:pt x="12825" y="0"/>
                    <a:pt x="1282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p:nvPr/>
          </p:nvSpPr>
          <p:spPr>
            <a:xfrm>
              <a:off x="1969000" y="4963425"/>
              <a:ext cx="810150" cy="271175"/>
            </a:xfrm>
            <a:custGeom>
              <a:avLst/>
              <a:gdLst/>
              <a:ahLst/>
              <a:cxnLst/>
              <a:rect l="l" t="t" r="r" b="b"/>
              <a:pathLst>
                <a:path w="32406" h="10847" extrusionOk="0">
                  <a:moveTo>
                    <a:pt x="11" y="0"/>
                  </a:moveTo>
                  <a:cubicBezTo>
                    <a:pt x="6" y="0"/>
                    <a:pt x="4" y="1"/>
                    <a:pt x="3" y="2"/>
                  </a:cubicBezTo>
                  <a:cubicBezTo>
                    <a:pt x="1" y="11"/>
                    <a:pt x="112" y="56"/>
                    <a:pt x="326" y="132"/>
                  </a:cubicBezTo>
                  <a:lnTo>
                    <a:pt x="1269" y="453"/>
                  </a:lnTo>
                  <a:cubicBezTo>
                    <a:pt x="2123" y="738"/>
                    <a:pt x="3301" y="1131"/>
                    <a:pt x="4742" y="1610"/>
                  </a:cubicBezTo>
                  <a:cubicBezTo>
                    <a:pt x="7673" y="2591"/>
                    <a:pt x="11705" y="3996"/>
                    <a:pt x="16156" y="5558"/>
                  </a:cubicBezTo>
                  <a:cubicBezTo>
                    <a:pt x="20605" y="7120"/>
                    <a:pt x="24653" y="8496"/>
                    <a:pt x="27602" y="9428"/>
                  </a:cubicBezTo>
                  <a:cubicBezTo>
                    <a:pt x="29077" y="9895"/>
                    <a:pt x="30272" y="10261"/>
                    <a:pt x="31104" y="10500"/>
                  </a:cubicBezTo>
                  <a:lnTo>
                    <a:pt x="32063" y="10770"/>
                  </a:lnTo>
                  <a:cubicBezTo>
                    <a:pt x="32253" y="10820"/>
                    <a:pt x="32366" y="10847"/>
                    <a:pt x="32395" y="10847"/>
                  </a:cubicBezTo>
                  <a:cubicBezTo>
                    <a:pt x="32399" y="10847"/>
                    <a:pt x="32402" y="10846"/>
                    <a:pt x="32402" y="10845"/>
                  </a:cubicBezTo>
                  <a:cubicBezTo>
                    <a:pt x="32405" y="10835"/>
                    <a:pt x="32293" y="10791"/>
                    <a:pt x="32079" y="10715"/>
                  </a:cubicBezTo>
                  <a:cubicBezTo>
                    <a:pt x="31836" y="10632"/>
                    <a:pt x="31523" y="10525"/>
                    <a:pt x="31137" y="10394"/>
                  </a:cubicBezTo>
                  <a:cubicBezTo>
                    <a:pt x="30283" y="10109"/>
                    <a:pt x="29105" y="9717"/>
                    <a:pt x="27664" y="9237"/>
                  </a:cubicBezTo>
                  <a:cubicBezTo>
                    <a:pt x="24733" y="8256"/>
                    <a:pt x="20701" y="6851"/>
                    <a:pt x="16250" y="5289"/>
                  </a:cubicBezTo>
                  <a:cubicBezTo>
                    <a:pt x="11797" y="3727"/>
                    <a:pt x="7753" y="2352"/>
                    <a:pt x="4804" y="1419"/>
                  </a:cubicBezTo>
                  <a:cubicBezTo>
                    <a:pt x="3331" y="952"/>
                    <a:pt x="2134" y="585"/>
                    <a:pt x="1302" y="347"/>
                  </a:cubicBezTo>
                  <a:lnTo>
                    <a:pt x="344" y="78"/>
                  </a:lnTo>
                  <a:cubicBezTo>
                    <a:pt x="153" y="27"/>
                    <a:pt x="40" y="0"/>
                    <a:pt x="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p:nvPr/>
          </p:nvSpPr>
          <p:spPr>
            <a:xfrm>
              <a:off x="4121350" y="3245400"/>
              <a:ext cx="1341050" cy="2230425"/>
            </a:xfrm>
            <a:custGeom>
              <a:avLst/>
              <a:gdLst/>
              <a:ahLst/>
              <a:cxnLst/>
              <a:rect l="l" t="t" r="r" b="b"/>
              <a:pathLst>
                <a:path w="53642" h="89217" extrusionOk="0">
                  <a:moveTo>
                    <a:pt x="47307" y="1"/>
                  </a:moveTo>
                  <a:cubicBezTo>
                    <a:pt x="45643" y="1"/>
                    <a:pt x="42458" y="1179"/>
                    <a:pt x="39522" y="8936"/>
                  </a:cubicBezTo>
                  <a:cubicBezTo>
                    <a:pt x="35305" y="20079"/>
                    <a:pt x="33936" y="26387"/>
                    <a:pt x="33936" y="26387"/>
                  </a:cubicBezTo>
                  <a:cubicBezTo>
                    <a:pt x="33936" y="26387"/>
                    <a:pt x="33205" y="27855"/>
                    <a:pt x="32076" y="27855"/>
                  </a:cubicBezTo>
                  <a:cubicBezTo>
                    <a:pt x="31771" y="27855"/>
                    <a:pt x="31437" y="27748"/>
                    <a:pt x="31081" y="27476"/>
                  </a:cubicBezTo>
                  <a:cubicBezTo>
                    <a:pt x="29595" y="26345"/>
                    <a:pt x="27440" y="23179"/>
                    <a:pt x="25231" y="23179"/>
                  </a:cubicBezTo>
                  <a:cubicBezTo>
                    <a:pt x="24945" y="23179"/>
                    <a:pt x="24658" y="23232"/>
                    <a:pt x="24372" y="23349"/>
                  </a:cubicBezTo>
                  <a:cubicBezTo>
                    <a:pt x="21780" y="24409"/>
                    <a:pt x="21226" y="27493"/>
                    <a:pt x="22220" y="31827"/>
                  </a:cubicBezTo>
                  <a:cubicBezTo>
                    <a:pt x="23213" y="36161"/>
                    <a:pt x="25040" y="45737"/>
                    <a:pt x="25202" y="46603"/>
                  </a:cubicBezTo>
                  <a:cubicBezTo>
                    <a:pt x="25330" y="47288"/>
                    <a:pt x="25127" y="48276"/>
                    <a:pt x="24374" y="48276"/>
                  </a:cubicBezTo>
                  <a:cubicBezTo>
                    <a:pt x="24191" y="48276"/>
                    <a:pt x="23977" y="48218"/>
                    <a:pt x="23727" y="48084"/>
                  </a:cubicBezTo>
                  <a:cubicBezTo>
                    <a:pt x="22722" y="47545"/>
                    <a:pt x="17774" y="43199"/>
                    <a:pt x="14214" y="43199"/>
                  </a:cubicBezTo>
                  <a:cubicBezTo>
                    <a:pt x="13233" y="43199"/>
                    <a:pt x="12357" y="43529"/>
                    <a:pt x="11698" y="44361"/>
                  </a:cubicBezTo>
                  <a:cubicBezTo>
                    <a:pt x="8650" y="48209"/>
                    <a:pt x="13401" y="59828"/>
                    <a:pt x="13895" y="61109"/>
                  </a:cubicBezTo>
                  <a:cubicBezTo>
                    <a:pt x="14391" y="62388"/>
                    <a:pt x="14195" y="62980"/>
                    <a:pt x="13604" y="63375"/>
                  </a:cubicBezTo>
                  <a:cubicBezTo>
                    <a:pt x="13563" y="63403"/>
                    <a:pt x="13513" y="63416"/>
                    <a:pt x="13455" y="63416"/>
                  </a:cubicBezTo>
                  <a:cubicBezTo>
                    <a:pt x="12683" y="63416"/>
                    <a:pt x="10486" y="61082"/>
                    <a:pt x="8375" y="59345"/>
                  </a:cubicBezTo>
                  <a:cubicBezTo>
                    <a:pt x="6886" y="58119"/>
                    <a:pt x="5100" y="56936"/>
                    <a:pt x="3604" y="56936"/>
                  </a:cubicBezTo>
                  <a:cubicBezTo>
                    <a:pt x="2819" y="56936"/>
                    <a:pt x="2114" y="57262"/>
                    <a:pt x="1574" y="58076"/>
                  </a:cubicBezTo>
                  <a:cubicBezTo>
                    <a:pt x="0" y="60443"/>
                    <a:pt x="411" y="69508"/>
                    <a:pt x="10585" y="83187"/>
                  </a:cubicBezTo>
                  <a:lnTo>
                    <a:pt x="15714" y="89216"/>
                  </a:lnTo>
                  <a:lnTo>
                    <a:pt x="23557" y="87911"/>
                  </a:lnTo>
                  <a:cubicBezTo>
                    <a:pt x="40172" y="84094"/>
                    <a:pt x="46362" y="77459"/>
                    <a:pt x="46701" y="74637"/>
                  </a:cubicBezTo>
                  <a:cubicBezTo>
                    <a:pt x="47038" y="71815"/>
                    <a:pt x="43638" y="71242"/>
                    <a:pt x="40700" y="71193"/>
                  </a:cubicBezTo>
                  <a:cubicBezTo>
                    <a:pt x="40525" y="71190"/>
                    <a:pt x="40349" y="71188"/>
                    <a:pt x="40171" y="71188"/>
                  </a:cubicBezTo>
                  <a:cubicBezTo>
                    <a:pt x="38758" y="71188"/>
                    <a:pt x="37279" y="71271"/>
                    <a:pt x="36133" y="71271"/>
                  </a:cubicBezTo>
                  <a:cubicBezTo>
                    <a:pt x="35001" y="71271"/>
                    <a:pt x="34195" y="71190"/>
                    <a:pt x="34105" y="70871"/>
                  </a:cubicBezTo>
                  <a:cubicBezTo>
                    <a:pt x="33912" y="70187"/>
                    <a:pt x="34145" y="69610"/>
                    <a:pt x="35353" y="68956"/>
                  </a:cubicBezTo>
                  <a:cubicBezTo>
                    <a:pt x="36560" y="68302"/>
                    <a:pt x="47709" y="62537"/>
                    <a:pt x="47885" y="57631"/>
                  </a:cubicBezTo>
                  <a:cubicBezTo>
                    <a:pt x="48060" y="52724"/>
                    <a:pt x="37736" y="52973"/>
                    <a:pt x="36313" y="52666"/>
                  </a:cubicBezTo>
                  <a:cubicBezTo>
                    <a:pt x="34891" y="52358"/>
                    <a:pt x="35477" y="51126"/>
                    <a:pt x="36149" y="50582"/>
                  </a:cubicBezTo>
                  <a:cubicBezTo>
                    <a:pt x="36835" y="50027"/>
                    <a:pt x="44434" y="43922"/>
                    <a:pt x="48001" y="41267"/>
                  </a:cubicBezTo>
                  <a:cubicBezTo>
                    <a:pt x="51567" y="38612"/>
                    <a:pt x="53145" y="35905"/>
                    <a:pt x="51859" y="33417"/>
                  </a:cubicBezTo>
                  <a:cubicBezTo>
                    <a:pt x="51252" y="32243"/>
                    <a:pt x="49879" y="31956"/>
                    <a:pt x="48388" y="31956"/>
                  </a:cubicBezTo>
                  <a:cubicBezTo>
                    <a:pt x="46967" y="31956"/>
                    <a:pt x="45440" y="32217"/>
                    <a:pt x="44367" y="32217"/>
                  </a:cubicBezTo>
                  <a:cubicBezTo>
                    <a:pt x="44266" y="32217"/>
                    <a:pt x="44170" y="32214"/>
                    <a:pt x="44077" y="32209"/>
                  </a:cubicBezTo>
                  <a:cubicBezTo>
                    <a:pt x="41971" y="32095"/>
                    <a:pt x="42609" y="29528"/>
                    <a:pt x="42609" y="29528"/>
                  </a:cubicBezTo>
                  <a:cubicBezTo>
                    <a:pt x="42609" y="29528"/>
                    <a:pt x="45658" y="23838"/>
                    <a:pt x="49672" y="12621"/>
                  </a:cubicBezTo>
                  <a:cubicBezTo>
                    <a:pt x="53641" y="1529"/>
                    <a:pt x="48488" y="211"/>
                    <a:pt x="48373" y="183"/>
                  </a:cubicBezTo>
                  <a:lnTo>
                    <a:pt x="48373" y="183"/>
                  </a:lnTo>
                  <a:cubicBezTo>
                    <a:pt x="48206" y="118"/>
                    <a:pt x="47832" y="1"/>
                    <a:pt x="473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4518550" y="3498575"/>
              <a:ext cx="718425" cy="1935850"/>
            </a:xfrm>
            <a:custGeom>
              <a:avLst/>
              <a:gdLst/>
              <a:ahLst/>
              <a:cxnLst/>
              <a:rect l="l" t="t" r="r" b="b"/>
              <a:pathLst>
                <a:path w="28737" h="77434" extrusionOk="0">
                  <a:moveTo>
                    <a:pt x="28736" y="1"/>
                  </a:moveTo>
                  <a:lnTo>
                    <a:pt x="28736" y="1"/>
                  </a:lnTo>
                  <a:cubicBezTo>
                    <a:pt x="28736" y="1"/>
                    <a:pt x="28700" y="78"/>
                    <a:pt x="28640" y="232"/>
                  </a:cubicBezTo>
                  <a:cubicBezTo>
                    <a:pt x="28578" y="396"/>
                    <a:pt x="28492" y="623"/>
                    <a:pt x="28380" y="918"/>
                  </a:cubicBezTo>
                  <a:cubicBezTo>
                    <a:pt x="28155" y="1532"/>
                    <a:pt x="27828" y="2421"/>
                    <a:pt x="27409" y="3562"/>
                  </a:cubicBezTo>
                  <a:cubicBezTo>
                    <a:pt x="26563" y="5869"/>
                    <a:pt x="25344" y="9190"/>
                    <a:pt x="23840" y="13289"/>
                  </a:cubicBezTo>
                  <a:cubicBezTo>
                    <a:pt x="20818" y="21499"/>
                    <a:pt x="16580" y="32818"/>
                    <a:pt x="11888" y="45315"/>
                  </a:cubicBezTo>
                  <a:cubicBezTo>
                    <a:pt x="7194" y="57817"/>
                    <a:pt x="2981" y="69147"/>
                    <a:pt x="1" y="77373"/>
                  </a:cubicBezTo>
                  <a:lnTo>
                    <a:pt x="165" y="77433"/>
                  </a:lnTo>
                  <a:cubicBezTo>
                    <a:pt x="3185" y="69223"/>
                    <a:pt x="7424" y="57903"/>
                    <a:pt x="12119" y="45402"/>
                  </a:cubicBezTo>
                  <a:cubicBezTo>
                    <a:pt x="16811" y="32903"/>
                    <a:pt x="21023" y="21575"/>
                    <a:pt x="24004" y="13349"/>
                  </a:cubicBezTo>
                  <a:cubicBezTo>
                    <a:pt x="25496" y="9237"/>
                    <a:pt x="26690" y="5904"/>
                    <a:pt x="27499" y="3595"/>
                  </a:cubicBezTo>
                  <a:lnTo>
                    <a:pt x="28428" y="934"/>
                  </a:lnTo>
                  <a:cubicBezTo>
                    <a:pt x="28529" y="636"/>
                    <a:pt x="28607" y="406"/>
                    <a:pt x="28664" y="240"/>
                  </a:cubicBezTo>
                  <a:cubicBezTo>
                    <a:pt x="28715" y="83"/>
                    <a:pt x="28736" y="1"/>
                    <a:pt x="28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4811975" y="3966325"/>
              <a:ext cx="127650" cy="340250"/>
            </a:xfrm>
            <a:custGeom>
              <a:avLst/>
              <a:gdLst/>
              <a:ahLst/>
              <a:cxnLst/>
              <a:rect l="l" t="t" r="r" b="b"/>
              <a:pathLst>
                <a:path w="5106" h="13610" extrusionOk="0">
                  <a:moveTo>
                    <a:pt x="17" y="0"/>
                  </a:moveTo>
                  <a:cubicBezTo>
                    <a:pt x="16" y="0"/>
                    <a:pt x="16" y="0"/>
                    <a:pt x="16" y="0"/>
                  </a:cubicBezTo>
                  <a:cubicBezTo>
                    <a:pt x="1" y="7"/>
                    <a:pt x="62" y="202"/>
                    <a:pt x="184" y="548"/>
                  </a:cubicBezTo>
                  <a:cubicBezTo>
                    <a:pt x="328" y="941"/>
                    <a:pt x="506" y="1430"/>
                    <a:pt x="718" y="2010"/>
                  </a:cubicBezTo>
                  <a:cubicBezTo>
                    <a:pt x="1181" y="3297"/>
                    <a:pt x="1787" y="4979"/>
                    <a:pt x="2456" y="6839"/>
                  </a:cubicBezTo>
                  <a:cubicBezTo>
                    <a:pt x="3128" y="8728"/>
                    <a:pt x="3746" y="10437"/>
                    <a:pt x="4230" y="11661"/>
                  </a:cubicBezTo>
                  <a:cubicBezTo>
                    <a:pt x="4472" y="12273"/>
                    <a:pt x="4677" y="12764"/>
                    <a:pt x="4829" y="13099"/>
                  </a:cubicBezTo>
                  <a:cubicBezTo>
                    <a:pt x="4979" y="13429"/>
                    <a:pt x="5070" y="13609"/>
                    <a:pt x="5089" y="13609"/>
                  </a:cubicBezTo>
                  <a:cubicBezTo>
                    <a:pt x="5089" y="13609"/>
                    <a:pt x="5090" y="13609"/>
                    <a:pt x="5090" y="13609"/>
                  </a:cubicBezTo>
                  <a:cubicBezTo>
                    <a:pt x="5105" y="13603"/>
                    <a:pt x="5043" y="13409"/>
                    <a:pt x="4918" y="13063"/>
                  </a:cubicBezTo>
                  <a:cubicBezTo>
                    <a:pt x="4777" y="12670"/>
                    <a:pt x="4601" y="12180"/>
                    <a:pt x="4392" y="11601"/>
                  </a:cubicBezTo>
                  <a:lnTo>
                    <a:pt x="2687" y="6757"/>
                  </a:lnTo>
                  <a:cubicBezTo>
                    <a:pt x="2015" y="4868"/>
                    <a:pt x="1375" y="3166"/>
                    <a:pt x="879" y="1948"/>
                  </a:cubicBezTo>
                  <a:cubicBezTo>
                    <a:pt x="632" y="1339"/>
                    <a:pt x="424" y="848"/>
                    <a:pt x="274" y="512"/>
                  </a:cubicBezTo>
                  <a:cubicBezTo>
                    <a:pt x="125" y="183"/>
                    <a:pt x="35" y="0"/>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4957000" y="4149050"/>
              <a:ext cx="388750" cy="159100"/>
            </a:xfrm>
            <a:custGeom>
              <a:avLst/>
              <a:gdLst/>
              <a:ahLst/>
              <a:cxnLst/>
              <a:rect l="l" t="t" r="r" b="b"/>
              <a:pathLst>
                <a:path w="15550" h="6364" extrusionOk="0">
                  <a:moveTo>
                    <a:pt x="15517" y="0"/>
                  </a:moveTo>
                  <a:cubicBezTo>
                    <a:pt x="15342" y="0"/>
                    <a:pt x="11912" y="1351"/>
                    <a:pt x="7728" y="3068"/>
                  </a:cubicBezTo>
                  <a:cubicBezTo>
                    <a:pt x="3449" y="4824"/>
                    <a:pt x="1" y="6298"/>
                    <a:pt x="27" y="6361"/>
                  </a:cubicBezTo>
                  <a:cubicBezTo>
                    <a:pt x="28" y="6363"/>
                    <a:pt x="30" y="6363"/>
                    <a:pt x="34" y="6363"/>
                  </a:cubicBezTo>
                  <a:cubicBezTo>
                    <a:pt x="206" y="6363"/>
                    <a:pt x="3635" y="5014"/>
                    <a:pt x="7822" y="3296"/>
                  </a:cubicBezTo>
                  <a:cubicBezTo>
                    <a:pt x="12101" y="1539"/>
                    <a:pt x="15550" y="64"/>
                    <a:pt x="15523" y="2"/>
                  </a:cubicBezTo>
                  <a:cubicBezTo>
                    <a:pt x="15523" y="1"/>
                    <a:pt x="15521" y="0"/>
                    <a:pt x="15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4755800" y="4725375"/>
              <a:ext cx="366550" cy="54750"/>
            </a:xfrm>
            <a:custGeom>
              <a:avLst/>
              <a:gdLst/>
              <a:ahLst/>
              <a:cxnLst/>
              <a:rect l="l" t="t" r="r" b="b"/>
              <a:pathLst>
                <a:path w="14662" h="2190" extrusionOk="0">
                  <a:moveTo>
                    <a:pt x="14637" y="1"/>
                  </a:moveTo>
                  <a:cubicBezTo>
                    <a:pt x="14577" y="1"/>
                    <a:pt x="14383" y="31"/>
                    <a:pt x="14078" y="87"/>
                  </a:cubicBezTo>
                  <a:lnTo>
                    <a:pt x="12518" y="383"/>
                  </a:lnTo>
                  <a:cubicBezTo>
                    <a:pt x="11201" y="636"/>
                    <a:pt x="9378" y="969"/>
                    <a:pt x="7356" y="1267"/>
                  </a:cubicBezTo>
                  <a:cubicBezTo>
                    <a:pt x="5333" y="1569"/>
                    <a:pt x="3492" y="1775"/>
                    <a:pt x="2159" y="1920"/>
                  </a:cubicBezTo>
                  <a:lnTo>
                    <a:pt x="580" y="2088"/>
                  </a:lnTo>
                  <a:cubicBezTo>
                    <a:pt x="207" y="2129"/>
                    <a:pt x="1" y="2161"/>
                    <a:pt x="2" y="2177"/>
                  </a:cubicBezTo>
                  <a:cubicBezTo>
                    <a:pt x="3" y="2186"/>
                    <a:pt x="59" y="2190"/>
                    <a:pt x="166" y="2190"/>
                  </a:cubicBezTo>
                  <a:cubicBezTo>
                    <a:pt x="265" y="2190"/>
                    <a:pt x="407" y="2187"/>
                    <a:pt x="587" y="2182"/>
                  </a:cubicBezTo>
                  <a:cubicBezTo>
                    <a:pt x="963" y="2171"/>
                    <a:pt x="1505" y="2138"/>
                    <a:pt x="2176" y="2091"/>
                  </a:cubicBezTo>
                  <a:cubicBezTo>
                    <a:pt x="3514" y="1992"/>
                    <a:pt x="5363" y="1811"/>
                    <a:pt x="7392" y="1509"/>
                  </a:cubicBezTo>
                  <a:cubicBezTo>
                    <a:pt x="9421" y="1211"/>
                    <a:pt x="11243" y="850"/>
                    <a:pt x="12553" y="554"/>
                  </a:cubicBezTo>
                  <a:cubicBezTo>
                    <a:pt x="13208" y="408"/>
                    <a:pt x="13736" y="277"/>
                    <a:pt x="14099" y="180"/>
                  </a:cubicBezTo>
                  <a:cubicBezTo>
                    <a:pt x="14462" y="83"/>
                    <a:pt x="14661" y="21"/>
                    <a:pt x="14657" y="5"/>
                  </a:cubicBezTo>
                  <a:cubicBezTo>
                    <a:pt x="14656" y="2"/>
                    <a:pt x="14650" y="1"/>
                    <a:pt x="14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a:off x="4556025" y="4499600"/>
              <a:ext cx="202950" cy="276575"/>
            </a:xfrm>
            <a:custGeom>
              <a:avLst/>
              <a:gdLst/>
              <a:ahLst/>
              <a:cxnLst/>
              <a:rect l="l" t="t" r="r" b="b"/>
              <a:pathLst>
                <a:path w="8118" h="11063" extrusionOk="0">
                  <a:moveTo>
                    <a:pt x="17" y="0"/>
                  </a:moveTo>
                  <a:cubicBezTo>
                    <a:pt x="16" y="0"/>
                    <a:pt x="15" y="1"/>
                    <a:pt x="15" y="1"/>
                  </a:cubicBezTo>
                  <a:cubicBezTo>
                    <a:pt x="1" y="12"/>
                    <a:pt x="101" y="176"/>
                    <a:pt x="294" y="465"/>
                  </a:cubicBezTo>
                  <a:cubicBezTo>
                    <a:pt x="522" y="795"/>
                    <a:pt x="800" y="1197"/>
                    <a:pt x="1130" y="1673"/>
                  </a:cubicBezTo>
                  <a:cubicBezTo>
                    <a:pt x="1844" y="2687"/>
                    <a:pt x="2844" y="4077"/>
                    <a:pt x="3960" y="5604"/>
                  </a:cubicBezTo>
                  <a:cubicBezTo>
                    <a:pt x="5077" y="7132"/>
                    <a:pt x="6099" y="8506"/>
                    <a:pt x="6849" y="9494"/>
                  </a:cubicBezTo>
                  <a:lnTo>
                    <a:pt x="7747" y="10656"/>
                  </a:lnTo>
                  <a:cubicBezTo>
                    <a:pt x="7958" y="10919"/>
                    <a:pt x="8082" y="11062"/>
                    <a:pt x="8103" y="11062"/>
                  </a:cubicBezTo>
                  <a:cubicBezTo>
                    <a:pt x="8103" y="11062"/>
                    <a:pt x="8104" y="11062"/>
                    <a:pt x="8104" y="11062"/>
                  </a:cubicBezTo>
                  <a:cubicBezTo>
                    <a:pt x="8117" y="11052"/>
                    <a:pt x="8018" y="10888"/>
                    <a:pt x="7825" y="10599"/>
                  </a:cubicBezTo>
                  <a:lnTo>
                    <a:pt x="6990" y="9392"/>
                  </a:lnTo>
                  <a:cubicBezTo>
                    <a:pt x="6276" y="8377"/>
                    <a:pt x="5276" y="6985"/>
                    <a:pt x="4159" y="5459"/>
                  </a:cubicBezTo>
                  <a:cubicBezTo>
                    <a:pt x="3042" y="3932"/>
                    <a:pt x="2020" y="2558"/>
                    <a:pt x="1269" y="1570"/>
                  </a:cubicBezTo>
                  <a:lnTo>
                    <a:pt x="372" y="408"/>
                  </a:lnTo>
                  <a:cubicBezTo>
                    <a:pt x="162" y="145"/>
                    <a:pt x="37" y="0"/>
                    <a:pt x="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4324975" y="4893425"/>
              <a:ext cx="263250" cy="351975"/>
            </a:xfrm>
            <a:custGeom>
              <a:avLst/>
              <a:gdLst/>
              <a:ahLst/>
              <a:cxnLst/>
              <a:rect l="l" t="t" r="r" b="b"/>
              <a:pathLst>
                <a:path w="10530" h="14079" extrusionOk="0">
                  <a:moveTo>
                    <a:pt x="15" y="1"/>
                  </a:moveTo>
                  <a:cubicBezTo>
                    <a:pt x="14" y="1"/>
                    <a:pt x="14" y="1"/>
                    <a:pt x="14" y="1"/>
                  </a:cubicBezTo>
                  <a:cubicBezTo>
                    <a:pt x="1" y="11"/>
                    <a:pt x="135" y="218"/>
                    <a:pt x="388" y="583"/>
                  </a:cubicBezTo>
                  <a:lnTo>
                    <a:pt x="1482" y="2114"/>
                  </a:lnTo>
                  <a:cubicBezTo>
                    <a:pt x="2415" y="3402"/>
                    <a:pt x="3717" y="5169"/>
                    <a:pt x="5166" y="7113"/>
                  </a:cubicBezTo>
                  <a:cubicBezTo>
                    <a:pt x="6616" y="9057"/>
                    <a:pt x="7941" y="10809"/>
                    <a:pt x="8909" y="12068"/>
                  </a:cubicBezTo>
                  <a:lnTo>
                    <a:pt x="10066" y="13554"/>
                  </a:lnTo>
                  <a:cubicBezTo>
                    <a:pt x="10336" y="13893"/>
                    <a:pt x="10495" y="14079"/>
                    <a:pt x="10514" y="14079"/>
                  </a:cubicBezTo>
                  <a:cubicBezTo>
                    <a:pt x="10515" y="14079"/>
                    <a:pt x="10515" y="14079"/>
                    <a:pt x="10516" y="14078"/>
                  </a:cubicBezTo>
                  <a:cubicBezTo>
                    <a:pt x="10530" y="14068"/>
                    <a:pt x="10396" y="13861"/>
                    <a:pt x="10142" y="13496"/>
                  </a:cubicBezTo>
                  <a:lnTo>
                    <a:pt x="9047" y="11965"/>
                  </a:lnTo>
                  <a:cubicBezTo>
                    <a:pt x="8116" y="10678"/>
                    <a:pt x="6813" y="8909"/>
                    <a:pt x="5363" y="6966"/>
                  </a:cubicBezTo>
                  <a:cubicBezTo>
                    <a:pt x="3914" y="5023"/>
                    <a:pt x="2590" y="3272"/>
                    <a:pt x="1622" y="2011"/>
                  </a:cubicBezTo>
                  <a:lnTo>
                    <a:pt x="465" y="526"/>
                  </a:lnTo>
                  <a:cubicBezTo>
                    <a:pt x="194" y="188"/>
                    <a:pt x="36" y="1"/>
                    <a:pt x="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a:off x="4583925" y="5153575"/>
              <a:ext cx="463050" cy="81800"/>
            </a:xfrm>
            <a:custGeom>
              <a:avLst/>
              <a:gdLst/>
              <a:ahLst/>
              <a:cxnLst/>
              <a:rect l="l" t="t" r="r" b="b"/>
              <a:pathLst>
                <a:path w="18522" h="3272" extrusionOk="0">
                  <a:moveTo>
                    <a:pt x="18503" y="1"/>
                  </a:moveTo>
                  <a:cubicBezTo>
                    <a:pt x="18440" y="1"/>
                    <a:pt x="18191" y="46"/>
                    <a:pt x="17788" y="129"/>
                  </a:cubicBezTo>
                  <a:lnTo>
                    <a:pt x="15816" y="541"/>
                  </a:lnTo>
                  <a:cubicBezTo>
                    <a:pt x="14150" y="891"/>
                    <a:pt x="11846" y="1358"/>
                    <a:pt x="9290" y="1807"/>
                  </a:cubicBezTo>
                  <a:cubicBezTo>
                    <a:pt x="6735" y="2260"/>
                    <a:pt x="4410" y="2604"/>
                    <a:pt x="2726" y="2846"/>
                  </a:cubicBezTo>
                  <a:lnTo>
                    <a:pt x="731" y="3132"/>
                  </a:lnTo>
                  <a:cubicBezTo>
                    <a:pt x="260" y="3202"/>
                    <a:pt x="0" y="3248"/>
                    <a:pt x="3" y="3265"/>
                  </a:cubicBezTo>
                  <a:cubicBezTo>
                    <a:pt x="3" y="3269"/>
                    <a:pt x="22" y="3272"/>
                    <a:pt x="59" y="3272"/>
                  </a:cubicBezTo>
                  <a:cubicBezTo>
                    <a:pt x="160" y="3272"/>
                    <a:pt x="395" y="3256"/>
                    <a:pt x="742" y="3227"/>
                  </a:cubicBezTo>
                  <a:cubicBezTo>
                    <a:pt x="1217" y="3188"/>
                    <a:pt x="1902" y="3116"/>
                    <a:pt x="2748" y="3018"/>
                  </a:cubicBezTo>
                  <a:cubicBezTo>
                    <a:pt x="4439" y="2820"/>
                    <a:pt x="6772" y="2502"/>
                    <a:pt x="9332" y="2049"/>
                  </a:cubicBezTo>
                  <a:cubicBezTo>
                    <a:pt x="11894" y="1599"/>
                    <a:pt x="14196" y="1105"/>
                    <a:pt x="15853" y="711"/>
                  </a:cubicBezTo>
                  <a:cubicBezTo>
                    <a:pt x="16683" y="515"/>
                    <a:pt x="17351" y="346"/>
                    <a:pt x="17810" y="221"/>
                  </a:cubicBezTo>
                  <a:cubicBezTo>
                    <a:pt x="18270" y="97"/>
                    <a:pt x="18522" y="21"/>
                    <a:pt x="18519" y="4"/>
                  </a:cubicBezTo>
                  <a:cubicBezTo>
                    <a:pt x="18518" y="2"/>
                    <a:pt x="18513" y="1"/>
                    <a:pt x="18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p:nvPr/>
          </p:nvSpPr>
          <p:spPr>
            <a:xfrm>
              <a:off x="1803500" y="1861400"/>
              <a:ext cx="246275" cy="246275"/>
            </a:xfrm>
            <a:custGeom>
              <a:avLst/>
              <a:gdLst/>
              <a:ahLst/>
              <a:cxnLst/>
              <a:rect l="l" t="t" r="r" b="b"/>
              <a:pathLst>
                <a:path w="9851" h="9851" extrusionOk="0">
                  <a:moveTo>
                    <a:pt x="4926" y="1"/>
                  </a:moveTo>
                  <a:lnTo>
                    <a:pt x="3184" y="3185"/>
                  </a:lnTo>
                  <a:lnTo>
                    <a:pt x="1" y="4926"/>
                  </a:lnTo>
                  <a:lnTo>
                    <a:pt x="3184" y="6668"/>
                  </a:lnTo>
                  <a:lnTo>
                    <a:pt x="4926" y="9851"/>
                  </a:lnTo>
                  <a:lnTo>
                    <a:pt x="6667" y="6668"/>
                  </a:lnTo>
                  <a:lnTo>
                    <a:pt x="9850" y="4926"/>
                  </a:lnTo>
                  <a:lnTo>
                    <a:pt x="6667" y="3185"/>
                  </a:lnTo>
                  <a:lnTo>
                    <a:pt x="49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5043750" y="2362075"/>
              <a:ext cx="184700" cy="184725"/>
            </a:xfrm>
            <a:custGeom>
              <a:avLst/>
              <a:gdLst/>
              <a:ahLst/>
              <a:cxnLst/>
              <a:rect l="l" t="t" r="r" b="b"/>
              <a:pathLst>
                <a:path w="7388" h="7389" extrusionOk="0">
                  <a:moveTo>
                    <a:pt x="3693" y="1"/>
                  </a:moveTo>
                  <a:lnTo>
                    <a:pt x="2388" y="2389"/>
                  </a:lnTo>
                  <a:lnTo>
                    <a:pt x="0" y="3695"/>
                  </a:lnTo>
                  <a:lnTo>
                    <a:pt x="2388" y="5001"/>
                  </a:lnTo>
                  <a:lnTo>
                    <a:pt x="3693" y="7388"/>
                  </a:lnTo>
                  <a:lnTo>
                    <a:pt x="5000" y="5001"/>
                  </a:lnTo>
                  <a:lnTo>
                    <a:pt x="7388" y="3695"/>
                  </a:lnTo>
                  <a:lnTo>
                    <a:pt x="5000" y="2389"/>
                  </a:lnTo>
                  <a:lnTo>
                    <a:pt x="36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5310800" y="475625"/>
              <a:ext cx="123125" cy="123175"/>
            </a:xfrm>
            <a:custGeom>
              <a:avLst/>
              <a:gdLst/>
              <a:ahLst/>
              <a:cxnLst/>
              <a:rect l="l" t="t" r="r" b="b"/>
              <a:pathLst>
                <a:path w="4925" h="4927" extrusionOk="0">
                  <a:moveTo>
                    <a:pt x="2463" y="1"/>
                  </a:moveTo>
                  <a:lnTo>
                    <a:pt x="1592" y="1593"/>
                  </a:lnTo>
                  <a:lnTo>
                    <a:pt x="0" y="2464"/>
                  </a:lnTo>
                  <a:lnTo>
                    <a:pt x="1592" y="3334"/>
                  </a:lnTo>
                  <a:lnTo>
                    <a:pt x="2463" y="4927"/>
                  </a:lnTo>
                  <a:lnTo>
                    <a:pt x="3333" y="3334"/>
                  </a:lnTo>
                  <a:lnTo>
                    <a:pt x="4925" y="2464"/>
                  </a:lnTo>
                  <a:lnTo>
                    <a:pt x="3333" y="1593"/>
                  </a:lnTo>
                  <a:lnTo>
                    <a:pt x="24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2796525" y="2681075"/>
              <a:ext cx="83350" cy="83375"/>
            </a:xfrm>
            <a:custGeom>
              <a:avLst/>
              <a:gdLst/>
              <a:ahLst/>
              <a:cxnLst/>
              <a:rect l="l" t="t" r="r" b="b"/>
              <a:pathLst>
                <a:path w="3334" h="3335" extrusionOk="0">
                  <a:moveTo>
                    <a:pt x="1668" y="0"/>
                  </a:moveTo>
                  <a:lnTo>
                    <a:pt x="1078" y="1078"/>
                  </a:lnTo>
                  <a:lnTo>
                    <a:pt x="1" y="1667"/>
                  </a:lnTo>
                  <a:lnTo>
                    <a:pt x="1078" y="2257"/>
                  </a:lnTo>
                  <a:lnTo>
                    <a:pt x="1668" y="3334"/>
                  </a:lnTo>
                  <a:lnTo>
                    <a:pt x="2256" y="2257"/>
                  </a:lnTo>
                  <a:lnTo>
                    <a:pt x="3334" y="1667"/>
                  </a:lnTo>
                  <a:lnTo>
                    <a:pt x="2256" y="1078"/>
                  </a:lnTo>
                  <a:lnTo>
                    <a:pt x="1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5491450" y="1867225"/>
              <a:ext cx="83350" cy="83350"/>
            </a:xfrm>
            <a:custGeom>
              <a:avLst/>
              <a:gdLst/>
              <a:ahLst/>
              <a:cxnLst/>
              <a:rect l="l" t="t" r="r" b="b"/>
              <a:pathLst>
                <a:path w="3334" h="3334" extrusionOk="0">
                  <a:moveTo>
                    <a:pt x="1667" y="0"/>
                  </a:moveTo>
                  <a:lnTo>
                    <a:pt x="1078" y="1077"/>
                  </a:lnTo>
                  <a:lnTo>
                    <a:pt x="0" y="1666"/>
                  </a:lnTo>
                  <a:lnTo>
                    <a:pt x="1078" y="2256"/>
                  </a:lnTo>
                  <a:lnTo>
                    <a:pt x="1667" y="3333"/>
                  </a:lnTo>
                  <a:lnTo>
                    <a:pt x="2256" y="2256"/>
                  </a:lnTo>
                  <a:lnTo>
                    <a:pt x="3333" y="1666"/>
                  </a:lnTo>
                  <a:lnTo>
                    <a:pt x="2256" y="1077"/>
                  </a:lnTo>
                  <a:lnTo>
                    <a:pt x="16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2363650" y="975550"/>
              <a:ext cx="83350" cy="83350"/>
            </a:xfrm>
            <a:custGeom>
              <a:avLst/>
              <a:gdLst/>
              <a:ahLst/>
              <a:cxnLst/>
              <a:rect l="l" t="t" r="r" b="b"/>
              <a:pathLst>
                <a:path w="3334" h="3334" extrusionOk="0">
                  <a:moveTo>
                    <a:pt x="1668" y="0"/>
                  </a:moveTo>
                  <a:lnTo>
                    <a:pt x="1078" y="1078"/>
                  </a:lnTo>
                  <a:lnTo>
                    <a:pt x="1" y="1666"/>
                  </a:lnTo>
                  <a:lnTo>
                    <a:pt x="1078" y="2256"/>
                  </a:lnTo>
                  <a:lnTo>
                    <a:pt x="1668" y="3333"/>
                  </a:lnTo>
                  <a:lnTo>
                    <a:pt x="2256" y="2256"/>
                  </a:lnTo>
                  <a:lnTo>
                    <a:pt x="3334" y="1666"/>
                  </a:lnTo>
                  <a:lnTo>
                    <a:pt x="2256" y="1078"/>
                  </a:lnTo>
                  <a:lnTo>
                    <a:pt x="16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p:nvPr/>
          </p:nvSpPr>
          <p:spPr>
            <a:xfrm>
              <a:off x="5512425" y="730000"/>
              <a:ext cx="174000" cy="173950"/>
            </a:xfrm>
            <a:custGeom>
              <a:avLst/>
              <a:gdLst/>
              <a:ahLst/>
              <a:cxnLst/>
              <a:rect l="l" t="t" r="r" b="b"/>
              <a:pathLst>
                <a:path w="6960" h="6958" extrusionOk="0">
                  <a:moveTo>
                    <a:pt x="3480" y="1"/>
                  </a:moveTo>
                  <a:lnTo>
                    <a:pt x="2250" y="2249"/>
                  </a:lnTo>
                  <a:lnTo>
                    <a:pt x="1" y="3480"/>
                  </a:lnTo>
                  <a:lnTo>
                    <a:pt x="2250" y="4709"/>
                  </a:lnTo>
                  <a:lnTo>
                    <a:pt x="3480" y="6958"/>
                  </a:lnTo>
                  <a:lnTo>
                    <a:pt x="4709" y="4709"/>
                  </a:lnTo>
                  <a:lnTo>
                    <a:pt x="6959" y="3480"/>
                  </a:lnTo>
                  <a:lnTo>
                    <a:pt x="4709" y="2249"/>
                  </a:lnTo>
                  <a:lnTo>
                    <a:pt x="34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a:off x="1607675" y="5436425"/>
              <a:ext cx="4403850" cy="6025"/>
            </a:xfrm>
            <a:custGeom>
              <a:avLst/>
              <a:gdLst/>
              <a:ahLst/>
              <a:cxnLst/>
              <a:rect l="l" t="t" r="r" b="b"/>
              <a:pathLst>
                <a:path w="176154" h="241" extrusionOk="0">
                  <a:moveTo>
                    <a:pt x="88082" y="0"/>
                  </a:moveTo>
                  <a:cubicBezTo>
                    <a:pt x="39428" y="0"/>
                    <a:pt x="0" y="54"/>
                    <a:pt x="0" y="120"/>
                  </a:cubicBezTo>
                  <a:cubicBezTo>
                    <a:pt x="0" y="187"/>
                    <a:pt x="39428" y="240"/>
                    <a:pt x="88080" y="240"/>
                  </a:cubicBezTo>
                  <a:cubicBezTo>
                    <a:pt x="136716" y="240"/>
                    <a:pt x="176153" y="187"/>
                    <a:pt x="176153" y="120"/>
                  </a:cubicBezTo>
                  <a:cubicBezTo>
                    <a:pt x="176153" y="54"/>
                    <a:pt x="136717" y="0"/>
                    <a:pt x="880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2316150" y="4584925"/>
              <a:ext cx="187200" cy="369900"/>
            </a:xfrm>
            <a:custGeom>
              <a:avLst/>
              <a:gdLst/>
              <a:ahLst/>
              <a:cxnLst/>
              <a:rect l="l" t="t" r="r" b="b"/>
              <a:pathLst>
                <a:path w="7488" h="14796" extrusionOk="0">
                  <a:moveTo>
                    <a:pt x="4172" y="1"/>
                  </a:moveTo>
                  <a:cubicBezTo>
                    <a:pt x="4010" y="1"/>
                    <a:pt x="3848" y="21"/>
                    <a:pt x="3689" y="65"/>
                  </a:cubicBezTo>
                  <a:cubicBezTo>
                    <a:pt x="2772" y="316"/>
                    <a:pt x="2209" y="1223"/>
                    <a:pt x="1804" y="2085"/>
                  </a:cubicBezTo>
                  <a:cubicBezTo>
                    <a:pt x="611" y="4627"/>
                    <a:pt x="0" y="7403"/>
                    <a:pt x="15" y="10211"/>
                  </a:cubicBezTo>
                  <a:cubicBezTo>
                    <a:pt x="23" y="11517"/>
                    <a:pt x="190" y="12886"/>
                    <a:pt x="938" y="13957"/>
                  </a:cubicBezTo>
                  <a:cubicBezTo>
                    <a:pt x="1369" y="14560"/>
                    <a:pt x="1978" y="14795"/>
                    <a:pt x="2593" y="14795"/>
                  </a:cubicBezTo>
                  <a:cubicBezTo>
                    <a:pt x="3337" y="14795"/>
                    <a:pt x="4089" y="14452"/>
                    <a:pt x="4547" y="14000"/>
                  </a:cubicBezTo>
                  <a:cubicBezTo>
                    <a:pt x="5385" y="13174"/>
                    <a:pt x="5731" y="11984"/>
                    <a:pt x="6046" y="10850"/>
                  </a:cubicBezTo>
                  <a:cubicBezTo>
                    <a:pt x="6764" y="8259"/>
                    <a:pt x="7488" y="5541"/>
                    <a:pt x="6909" y="2914"/>
                  </a:cubicBezTo>
                  <a:cubicBezTo>
                    <a:pt x="6737" y="2129"/>
                    <a:pt x="6434" y="1348"/>
                    <a:pt x="5877" y="769"/>
                  </a:cubicBezTo>
                  <a:cubicBezTo>
                    <a:pt x="5432" y="309"/>
                    <a:pt x="4802" y="1"/>
                    <a:pt x="4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2382175" y="5082975"/>
              <a:ext cx="254600" cy="155850"/>
            </a:xfrm>
            <a:custGeom>
              <a:avLst/>
              <a:gdLst/>
              <a:ahLst/>
              <a:cxnLst/>
              <a:rect l="l" t="t" r="r" b="b"/>
              <a:pathLst>
                <a:path w="10184" h="6234" extrusionOk="0">
                  <a:moveTo>
                    <a:pt x="5331" y="1"/>
                  </a:moveTo>
                  <a:cubicBezTo>
                    <a:pt x="4130" y="1"/>
                    <a:pt x="2937" y="231"/>
                    <a:pt x="1879" y="790"/>
                  </a:cubicBezTo>
                  <a:cubicBezTo>
                    <a:pt x="340" y="1602"/>
                    <a:pt x="170" y="3181"/>
                    <a:pt x="170" y="3181"/>
                  </a:cubicBezTo>
                  <a:cubicBezTo>
                    <a:pt x="1" y="3907"/>
                    <a:pt x="22" y="4709"/>
                    <a:pt x="405" y="5347"/>
                  </a:cubicBezTo>
                  <a:cubicBezTo>
                    <a:pt x="715" y="5864"/>
                    <a:pt x="1303" y="6233"/>
                    <a:pt x="1893" y="6233"/>
                  </a:cubicBezTo>
                  <a:cubicBezTo>
                    <a:pt x="2031" y="6233"/>
                    <a:pt x="2169" y="6213"/>
                    <a:pt x="2303" y="6170"/>
                  </a:cubicBezTo>
                  <a:cubicBezTo>
                    <a:pt x="3028" y="5938"/>
                    <a:pt x="3426" y="5173"/>
                    <a:pt x="4029" y="4709"/>
                  </a:cubicBezTo>
                  <a:cubicBezTo>
                    <a:pt x="4713" y="4184"/>
                    <a:pt x="5572" y="4090"/>
                    <a:pt x="6455" y="4090"/>
                  </a:cubicBezTo>
                  <a:cubicBezTo>
                    <a:pt x="6940" y="4090"/>
                    <a:pt x="7432" y="4119"/>
                    <a:pt x="7905" y="4120"/>
                  </a:cubicBezTo>
                  <a:cubicBezTo>
                    <a:pt x="7910" y="4120"/>
                    <a:pt x="7914" y="4120"/>
                    <a:pt x="7919" y="4120"/>
                  </a:cubicBezTo>
                  <a:cubicBezTo>
                    <a:pt x="8468" y="4120"/>
                    <a:pt x="9054" y="4058"/>
                    <a:pt x="9473" y="3705"/>
                  </a:cubicBezTo>
                  <a:cubicBezTo>
                    <a:pt x="10183" y="3108"/>
                    <a:pt x="10053" y="1898"/>
                    <a:pt x="9423" y="1217"/>
                  </a:cubicBezTo>
                  <a:cubicBezTo>
                    <a:pt x="8793" y="535"/>
                    <a:pt x="7837" y="270"/>
                    <a:pt x="6920" y="127"/>
                  </a:cubicBezTo>
                  <a:cubicBezTo>
                    <a:pt x="6396" y="46"/>
                    <a:pt x="5863" y="1"/>
                    <a:pt x="5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1995800" y="4696250"/>
              <a:ext cx="308875" cy="303725"/>
            </a:xfrm>
            <a:custGeom>
              <a:avLst/>
              <a:gdLst/>
              <a:ahLst/>
              <a:cxnLst/>
              <a:rect l="l" t="t" r="r" b="b"/>
              <a:pathLst>
                <a:path w="12355" h="12149" extrusionOk="0">
                  <a:moveTo>
                    <a:pt x="2619" y="0"/>
                  </a:moveTo>
                  <a:cubicBezTo>
                    <a:pt x="2506" y="0"/>
                    <a:pt x="2393" y="6"/>
                    <a:pt x="2279" y="18"/>
                  </a:cubicBezTo>
                  <a:cubicBezTo>
                    <a:pt x="1553" y="94"/>
                    <a:pt x="825" y="473"/>
                    <a:pt x="492" y="1123"/>
                  </a:cubicBezTo>
                  <a:cubicBezTo>
                    <a:pt x="1" y="2082"/>
                    <a:pt x="492" y="3237"/>
                    <a:pt x="1021" y="4178"/>
                  </a:cubicBezTo>
                  <a:cubicBezTo>
                    <a:pt x="1953" y="5836"/>
                    <a:pt x="3014" y="7419"/>
                    <a:pt x="4194" y="8910"/>
                  </a:cubicBezTo>
                  <a:cubicBezTo>
                    <a:pt x="5143" y="10110"/>
                    <a:pt x="6228" y="11291"/>
                    <a:pt x="7662" y="11823"/>
                  </a:cubicBezTo>
                  <a:cubicBezTo>
                    <a:pt x="8230" y="12034"/>
                    <a:pt x="8805" y="12149"/>
                    <a:pt x="9340" y="12149"/>
                  </a:cubicBezTo>
                  <a:cubicBezTo>
                    <a:pt x="10127" y="12149"/>
                    <a:pt x="10825" y="11900"/>
                    <a:pt x="11279" y="11340"/>
                  </a:cubicBezTo>
                  <a:lnTo>
                    <a:pt x="11279" y="11340"/>
                  </a:lnTo>
                  <a:lnTo>
                    <a:pt x="11192" y="11452"/>
                  </a:lnTo>
                  <a:cubicBezTo>
                    <a:pt x="11236" y="11399"/>
                    <a:pt x="11279" y="11344"/>
                    <a:pt x="11320" y="11288"/>
                  </a:cubicBezTo>
                  <a:lnTo>
                    <a:pt x="11320" y="11288"/>
                  </a:lnTo>
                  <a:cubicBezTo>
                    <a:pt x="11322" y="11285"/>
                    <a:pt x="11325" y="11282"/>
                    <a:pt x="11327" y="11279"/>
                  </a:cubicBezTo>
                  <a:lnTo>
                    <a:pt x="11327" y="11279"/>
                  </a:lnTo>
                  <a:lnTo>
                    <a:pt x="11324" y="11283"/>
                  </a:lnTo>
                  <a:lnTo>
                    <a:pt x="11324" y="11283"/>
                  </a:lnTo>
                  <a:cubicBezTo>
                    <a:pt x="12214" y="10073"/>
                    <a:pt x="12355" y="8398"/>
                    <a:pt x="11908" y="6956"/>
                  </a:cubicBezTo>
                  <a:cubicBezTo>
                    <a:pt x="11440" y="5445"/>
                    <a:pt x="10403" y="4165"/>
                    <a:pt x="9213" y="3124"/>
                  </a:cubicBezTo>
                  <a:cubicBezTo>
                    <a:pt x="7811" y="1901"/>
                    <a:pt x="6184" y="962"/>
                    <a:pt x="4423" y="361"/>
                  </a:cubicBezTo>
                  <a:cubicBezTo>
                    <a:pt x="3841" y="163"/>
                    <a:pt x="3231" y="0"/>
                    <a:pt x="2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2342225" y="5129575"/>
              <a:ext cx="172825" cy="309875"/>
            </a:xfrm>
            <a:custGeom>
              <a:avLst/>
              <a:gdLst/>
              <a:ahLst/>
              <a:cxnLst/>
              <a:rect l="l" t="t" r="r" b="b"/>
              <a:pathLst>
                <a:path w="6913" h="12395" extrusionOk="0">
                  <a:moveTo>
                    <a:pt x="6725" y="0"/>
                  </a:moveTo>
                  <a:cubicBezTo>
                    <a:pt x="6622" y="0"/>
                    <a:pt x="6477" y="4"/>
                    <a:pt x="6295" y="10"/>
                  </a:cubicBezTo>
                  <a:cubicBezTo>
                    <a:pt x="5899" y="41"/>
                    <a:pt x="5320" y="147"/>
                    <a:pt x="4668" y="451"/>
                  </a:cubicBezTo>
                  <a:cubicBezTo>
                    <a:pt x="4013" y="748"/>
                    <a:pt x="3314" y="1286"/>
                    <a:pt x="2722" y="2028"/>
                  </a:cubicBezTo>
                  <a:cubicBezTo>
                    <a:pt x="2126" y="2767"/>
                    <a:pt x="1625" y="3689"/>
                    <a:pt x="1224" y="4699"/>
                  </a:cubicBezTo>
                  <a:cubicBezTo>
                    <a:pt x="838" y="5714"/>
                    <a:pt x="550" y="6708"/>
                    <a:pt x="373" y="7633"/>
                  </a:cubicBezTo>
                  <a:cubicBezTo>
                    <a:pt x="197" y="8559"/>
                    <a:pt x="121" y="9400"/>
                    <a:pt x="73" y="10105"/>
                  </a:cubicBezTo>
                  <a:cubicBezTo>
                    <a:pt x="27" y="10812"/>
                    <a:pt x="13" y="11384"/>
                    <a:pt x="7" y="11780"/>
                  </a:cubicBezTo>
                  <a:cubicBezTo>
                    <a:pt x="1" y="12175"/>
                    <a:pt x="8" y="12393"/>
                    <a:pt x="26" y="12394"/>
                  </a:cubicBezTo>
                  <a:cubicBezTo>
                    <a:pt x="26" y="12394"/>
                    <a:pt x="26" y="12394"/>
                    <a:pt x="26" y="12394"/>
                  </a:cubicBezTo>
                  <a:cubicBezTo>
                    <a:pt x="43" y="12394"/>
                    <a:pt x="70" y="12177"/>
                    <a:pt x="104" y="11784"/>
                  </a:cubicBezTo>
                  <a:cubicBezTo>
                    <a:pt x="144" y="11341"/>
                    <a:pt x="192" y="10783"/>
                    <a:pt x="251" y="10120"/>
                  </a:cubicBezTo>
                  <a:cubicBezTo>
                    <a:pt x="321" y="9420"/>
                    <a:pt x="416" y="8586"/>
                    <a:pt x="601" y="7678"/>
                  </a:cubicBezTo>
                  <a:cubicBezTo>
                    <a:pt x="786" y="6772"/>
                    <a:pt x="1079" y="5788"/>
                    <a:pt x="1459" y="4791"/>
                  </a:cubicBezTo>
                  <a:cubicBezTo>
                    <a:pt x="1853" y="3799"/>
                    <a:pt x="2336" y="2897"/>
                    <a:pt x="2904" y="2173"/>
                  </a:cubicBezTo>
                  <a:cubicBezTo>
                    <a:pt x="3467" y="1446"/>
                    <a:pt x="4126" y="917"/>
                    <a:pt x="4747" y="609"/>
                  </a:cubicBezTo>
                  <a:cubicBezTo>
                    <a:pt x="5238" y="362"/>
                    <a:pt x="5764" y="191"/>
                    <a:pt x="6307" y="107"/>
                  </a:cubicBezTo>
                  <a:cubicBezTo>
                    <a:pt x="6695" y="64"/>
                    <a:pt x="6912" y="31"/>
                    <a:pt x="6912" y="14"/>
                  </a:cubicBezTo>
                  <a:cubicBezTo>
                    <a:pt x="6912" y="5"/>
                    <a:pt x="6848" y="0"/>
                    <a:pt x="6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2341050" y="4719650"/>
              <a:ext cx="75775" cy="687775"/>
            </a:xfrm>
            <a:custGeom>
              <a:avLst/>
              <a:gdLst/>
              <a:ahLst/>
              <a:cxnLst/>
              <a:rect l="l" t="t" r="r" b="b"/>
              <a:pathLst>
                <a:path w="3031" h="27511" extrusionOk="0">
                  <a:moveTo>
                    <a:pt x="3022" y="0"/>
                  </a:moveTo>
                  <a:cubicBezTo>
                    <a:pt x="3013" y="0"/>
                    <a:pt x="2980" y="92"/>
                    <a:pt x="2926" y="266"/>
                  </a:cubicBezTo>
                  <a:cubicBezTo>
                    <a:pt x="2866" y="471"/>
                    <a:pt x="2792" y="727"/>
                    <a:pt x="2699" y="1043"/>
                  </a:cubicBezTo>
                  <a:cubicBezTo>
                    <a:pt x="2599" y="1380"/>
                    <a:pt x="2496" y="1798"/>
                    <a:pt x="2378" y="2283"/>
                  </a:cubicBezTo>
                  <a:cubicBezTo>
                    <a:pt x="2256" y="2767"/>
                    <a:pt x="2128" y="3321"/>
                    <a:pt x="2003" y="3937"/>
                  </a:cubicBezTo>
                  <a:cubicBezTo>
                    <a:pt x="1473" y="6395"/>
                    <a:pt x="921" y="9829"/>
                    <a:pt x="537" y="13645"/>
                  </a:cubicBezTo>
                  <a:cubicBezTo>
                    <a:pt x="156" y="17462"/>
                    <a:pt x="1" y="20934"/>
                    <a:pt x="8" y="23447"/>
                  </a:cubicBezTo>
                  <a:cubicBezTo>
                    <a:pt x="5" y="24705"/>
                    <a:pt x="42" y="25721"/>
                    <a:pt x="80" y="26422"/>
                  </a:cubicBezTo>
                  <a:cubicBezTo>
                    <a:pt x="104" y="26750"/>
                    <a:pt x="123" y="27018"/>
                    <a:pt x="138" y="27230"/>
                  </a:cubicBezTo>
                  <a:cubicBezTo>
                    <a:pt x="155" y="27414"/>
                    <a:pt x="167" y="27511"/>
                    <a:pt x="175" y="27511"/>
                  </a:cubicBezTo>
                  <a:cubicBezTo>
                    <a:pt x="175" y="27511"/>
                    <a:pt x="175" y="27511"/>
                    <a:pt x="175" y="27511"/>
                  </a:cubicBezTo>
                  <a:cubicBezTo>
                    <a:pt x="184" y="27511"/>
                    <a:pt x="189" y="27413"/>
                    <a:pt x="189" y="27228"/>
                  </a:cubicBezTo>
                  <a:cubicBezTo>
                    <a:pt x="186" y="27016"/>
                    <a:pt x="183" y="26749"/>
                    <a:pt x="179" y="26420"/>
                  </a:cubicBezTo>
                  <a:cubicBezTo>
                    <a:pt x="170" y="25718"/>
                    <a:pt x="160" y="24703"/>
                    <a:pt x="186" y="23450"/>
                  </a:cubicBezTo>
                  <a:cubicBezTo>
                    <a:pt x="225" y="20942"/>
                    <a:pt x="407" y="17479"/>
                    <a:pt x="787" y="13670"/>
                  </a:cubicBezTo>
                  <a:cubicBezTo>
                    <a:pt x="1170" y="9861"/>
                    <a:pt x="1694" y="6433"/>
                    <a:pt x="2178" y="3973"/>
                  </a:cubicBezTo>
                  <a:cubicBezTo>
                    <a:pt x="2291" y="3356"/>
                    <a:pt x="2407" y="2800"/>
                    <a:pt x="2516" y="2314"/>
                  </a:cubicBezTo>
                  <a:cubicBezTo>
                    <a:pt x="2620" y="1828"/>
                    <a:pt x="2708" y="1407"/>
                    <a:pt x="2794" y="1068"/>
                  </a:cubicBezTo>
                  <a:cubicBezTo>
                    <a:pt x="2868" y="747"/>
                    <a:pt x="2928" y="487"/>
                    <a:pt x="2976" y="280"/>
                  </a:cubicBezTo>
                  <a:cubicBezTo>
                    <a:pt x="3014" y="98"/>
                    <a:pt x="3030" y="2"/>
                    <a:pt x="3023" y="0"/>
                  </a:cubicBezTo>
                  <a:cubicBezTo>
                    <a:pt x="3022" y="0"/>
                    <a:pt x="3022" y="0"/>
                    <a:pt x="30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2114850" y="4773725"/>
              <a:ext cx="229800" cy="466350"/>
            </a:xfrm>
            <a:custGeom>
              <a:avLst/>
              <a:gdLst/>
              <a:ahLst/>
              <a:cxnLst/>
              <a:rect l="l" t="t" r="r" b="b"/>
              <a:pathLst>
                <a:path w="9192" h="18654" extrusionOk="0">
                  <a:moveTo>
                    <a:pt x="43" y="1"/>
                  </a:moveTo>
                  <a:cubicBezTo>
                    <a:pt x="42" y="1"/>
                    <a:pt x="41" y="1"/>
                    <a:pt x="40" y="2"/>
                  </a:cubicBezTo>
                  <a:cubicBezTo>
                    <a:pt x="1" y="56"/>
                    <a:pt x="1054" y="663"/>
                    <a:pt x="2391" y="2058"/>
                  </a:cubicBezTo>
                  <a:cubicBezTo>
                    <a:pt x="3721" y="3449"/>
                    <a:pt x="5269" y="5661"/>
                    <a:pt x="6443" y="8370"/>
                  </a:cubicBezTo>
                  <a:cubicBezTo>
                    <a:pt x="7042" y="9716"/>
                    <a:pt x="7523" y="11039"/>
                    <a:pt x="7883" y="12264"/>
                  </a:cubicBezTo>
                  <a:cubicBezTo>
                    <a:pt x="8261" y="13485"/>
                    <a:pt x="8514" y="14610"/>
                    <a:pt x="8706" y="15556"/>
                  </a:cubicBezTo>
                  <a:cubicBezTo>
                    <a:pt x="8889" y="16506"/>
                    <a:pt x="8999" y="17281"/>
                    <a:pt x="9064" y="17818"/>
                  </a:cubicBezTo>
                  <a:cubicBezTo>
                    <a:pt x="9120" y="18354"/>
                    <a:pt x="9158" y="18653"/>
                    <a:pt x="9175" y="18653"/>
                  </a:cubicBezTo>
                  <a:cubicBezTo>
                    <a:pt x="9175" y="18653"/>
                    <a:pt x="9175" y="18653"/>
                    <a:pt x="9175" y="18653"/>
                  </a:cubicBezTo>
                  <a:cubicBezTo>
                    <a:pt x="9192" y="18652"/>
                    <a:pt x="9186" y="18353"/>
                    <a:pt x="9161" y="17810"/>
                  </a:cubicBezTo>
                  <a:cubicBezTo>
                    <a:pt x="9125" y="17267"/>
                    <a:pt x="9043" y="16483"/>
                    <a:pt x="8881" y="15524"/>
                  </a:cubicBezTo>
                  <a:cubicBezTo>
                    <a:pt x="8709" y="14567"/>
                    <a:pt x="8472" y="13431"/>
                    <a:pt x="8104" y="12198"/>
                  </a:cubicBezTo>
                  <a:cubicBezTo>
                    <a:pt x="7754" y="10960"/>
                    <a:pt x="7277" y="9625"/>
                    <a:pt x="6673" y="8268"/>
                  </a:cubicBezTo>
                  <a:cubicBezTo>
                    <a:pt x="5490" y="5537"/>
                    <a:pt x="3898" y="3310"/>
                    <a:pt x="2518" y="1934"/>
                  </a:cubicBezTo>
                  <a:cubicBezTo>
                    <a:pt x="2194" y="1568"/>
                    <a:pt x="1835" y="1306"/>
                    <a:pt x="1547" y="1048"/>
                  </a:cubicBezTo>
                  <a:cubicBezTo>
                    <a:pt x="1397" y="925"/>
                    <a:pt x="1266" y="801"/>
                    <a:pt x="1132" y="704"/>
                  </a:cubicBezTo>
                  <a:lnTo>
                    <a:pt x="755" y="451"/>
                  </a:lnTo>
                  <a:cubicBezTo>
                    <a:pt x="323" y="160"/>
                    <a:pt x="73"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5166950" y="4773950"/>
              <a:ext cx="183100" cy="353000"/>
            </a:xfrm>
            <a:custGeom>
              <a:avLst/>
              <a:gdLst/>
              <a:ahLst/>
              <a:cxnLst/>
              <a:rect l="l" t="t" r="r" b="b"/>
              <a:pathLst>
                <a:path w="7324" h="14120" extrusionOk="0">
                  <a:moveTo>
                    <a:pt x="4648" y="1"/>
                  </a:moveTo>
                  <a:cubicBezTo>
                    <a:pt x="2666" y="1"/>
                    <a:pt x="738" y="4158"/>
                    <a:pt x="426" y="6647"/>
                  </a:cubicBezTo>
                  <a:cubicBezTo>
                    <a:pt x="211" y="8365"/>
                    <a:pt x="0" y="11766"/>
                    <a:pt x="1757" y="14119"/>
                  </a:cubicBezTo>
                  <a:cubicBezTo>
                    <a:pt x="3771" y="12404"/>
                    <a:pt x="5788" y="10125"/>
                    <a:pt x="6632" y="7619"/>
                  </a:cubicBezTo>
                  <a:cubicBezTo>
                    <a:pt x="7068" y="6324"/>
                    <a:pt x="7323" y="4942"/>
                    <a:pt x="7141" y="3587"/>
                  </a:cubicBezTo>
                  <a:cubicBezTo>
                    <a:pt x="6958" y="2232"/>
                    <a:pt x="6301" y="904"/>
                    <a:pt x="5190" y="109"/>
                  </a:cubicBezTo>
                  <a:cubicBezTo>
                    <a:pt x="5010" y="35"/>
                    <a:pt x="4828" y="1"/>
                    <a:pt x="4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5250450" y="5134875"/>
              <a:ext cx="213475" cy="131750"/>
            </a:xfrm>
            <a:custGeom>
              <a:avLst/>
              <a:gdLst/>
              <a:ahLst/>
              <a:cxnLst/>
              <a:rect l="l" t="t" r="r" b="b"/>
              <a:pathLst>
                <a:path w="8539" h="5270" extrusionOk="0">
                  <a:moveTo>
                    <a:pt x="5147" y="1"/>
                  </a:moveTo>
                  <a:cubicBezTo>
                    <a:pt x="4072" y="1"/>
                    <a:pt x="3000" y="278"/>
                    <a:pt x="2109" y="872"/>
                  </a:cubicBezTo>
                  <a:cubicBezTo>
                    <a:pt x="839" y="1719"/>
                    <a:pt x="1" y="3247"/>
                    <a:pt x="144" y="4766"/>
                  </a:cubicBezTo>
                  <a:lnTo>
                    <a:pt x="145" y="4766"/>
                  </a:lnTo>
                  <a:cubicBezTo>
                    <a:pt x="914" y="5120"/>
                    <a:pt x="1699" y="5270"/>
                    <a:pt x="2488" y="5270"/>
                  </a:cubicBezTo>
                  <a:cubicBezTo>
                    <a:pt x="3809" y="5270"/>
                    <a:pt x="5143" y="4852"/>
                    <a:pt x="6436" y="4273"/>
                  </a:cubicBezTo>
                  <a:cubicBezTo>
                    <a:pt x="7039" y="4003"/>
                    <a:pt x="7624" y="3644"/>
                    <a:pt x="8008" y="3108"/>
                  </a:cubicBezTo>
                  <a:cubicBezTo>
                    <a:pt x="8391" y="2571"/>
                    <a:pt x="8539" y="1828"/>
                    <a:pt x="8241" y="1239"/>
                  </a:cubicBezTo>
                  <a:cubicBezTo>
                    <a:pt x="7923" y="609"/>
                    <a:pt x="7198" y="299"/>
                    <a:pt x="6508" y="149"/>
                  </a:cubicBezTo>
                  <a:cubicBezTo>
                    <a:pt x="6063" y="51"/>
                    <a:pt x="5605" y="1"/>
                    <a:pt x="5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5141425" y="5195350"/>
              <a:ext cx="239275" cy="232975"/>
            </a:xfrm>
            <a:custGeom>
              <a:avLst/>
              <a:gdLst/>
              <a:ahLst/>
              <a:cxnLst/>
              <a:rect l="l" t="t" r="r" b="b"/>
              <a:pathLst>
                <a:path w="9571" h="9319" extrusionOk="0">
                  <a:moveTo>
                    <a:pt x="9297" y="1"/>
                  </a:moveTo>
                  <a:cubicBezTo>
                    <a:pt x="9217" y="1"/>
                    <a:pt x="9120" y="4"/>
                    <a:pt x="9007" y="10"/>
                  </a:cubicBezTo>
                  <a:cubicBezTo>
                    <a:pt x="8648" y="29"/>
                    <a:pt x="8128" y="112"/>
                    <a:pt x="7513" y="308"/>
                  </a:cubicBezTo>
                  <a:cubicBezTo>
                    <a:pt x="6280" y="688"/>
                    <a:pt x="4704" y="1654"/>
                    <a:pt x="3423" y="3155"/>
                  </a:cubicBezTo>
                  <a:cubicBezTo>
                    <a:pt x="2144" y="4656"/>
                    <a:pt x="1347" y="6259"/>
                    <a:pt x="806" y="7408"/>
                  </a:cubicBezTo>
                  <a:cubicBezTo>
                    <a:pt x="536" y="7986"/>
                    <a:pt x="333" y="8461"/>
                    <a:pt x="199" y="8792"/>
                  </a:cubicBezTo>
                  <a:cubicBezTo>
                    <a:pt x="66" y="9121"/>
                    <a:pt x="0" y="9309"/>
                    <a:pt x="19" y="9318"/>
                  </a:cubicBezTo>
                  <a:cubicBezTo>
                    <a:pt x="19" y="9318"/>
                    <a:pt x="20" y="9318"/>
                    <a:pt x="21" y="9318"/>
                  </a:cubicBezTo>
                  <a:cubicBezTo>
                    <a:pt x="68" y="9318"/>
                    <a:pt x="420" y="8617"/>
                    <a:pt x="994" y="7501"/>
                  </a:cubicBezTo>
                  <a:cubicBezTo>
                    <a:pt x="1581" y="6379"/>
                    <a:pt x="2399" y="4813"/>
                    <a:pt x="3648" y="3348"/>
                  </a:cubicBezTo>
                  <a:cubicBezTo>
                    <a:pt x="4897" y="1886"/>
                    <a:pt x="6401" y="926"/>
                    <a:pt x="7582" y="506"/>
                  </a:cubicBezTo>
                  <a:cubicBezTo>
                    <a:pt x="8765" y="70"/>
                    <a:pt x="9570" y="85"/>
                    <a:pt x="9563" y="25"/>
                  </a:cubicBezTo>
                  <a:cubicBezTo>
                    <a:pt x="9563" y="13"/>
                    <a:pt x="9471" y="1"/>
                    <a:pt x="9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5138400" y="4871175"/>
              <a:ext cx="125825" cy="568275"/>
            </a:xfrm>
            <a:custGeom>
              <a:avLst/>
              <a:gdLst/>
              <a:ahLst/>
              <a:cxnLst/>
              <a:rect l="l" t="t" r="r" b="b"/>
              <a:pathLst>
                <a:path w="5033" h="22731" extrusionOk="0">
                  <a:moveTo>
                    <a:pt x="5012" y="0"/>
                  </a:moveTo>
                  <a:cubicBezTo>
                    <a:pt x="4992" y="0"/>
                    <a:pt x="4914" y="317"/>
                    <a:pt x="4793" y="890"/>
                  </a:cubicBezTo>
                  <a:cubicBezTo>
                    <a:pt x="4664" y="1518"/>
                    <a:pt x="4495" y="2340"/>
                    <a:pt x="4290" y="3332"/>
                  </a:cubicBezTo>
                  <a:cubicBezTo>
                    <a:pt x="3871" y="5396"/>
                    <a:pt x="3286" y="8243"/>
                    <a:pt x="2596" y="11382"/>
                  </a:cubicBezTo>
                  <a:cubicBezTo>
                    <a:pt x="1907" y="14520"/>
                    <a:pt x="1245" y="17353"/>
                    <a:pt x="761" y="19402"/>
                  </a:cubicBezTo>
                  <a:cubicBezTo>
                    <a:pt x="530" y="20389"/>
                    <a:pt x="339" y="21206"/>
                    <a:pt x="193" y="21831"/>
                  </a:cubicBezTo>
                  <a:cubicBezTo>
                    <a:pt x="62" y="22405"/>
                    <a:pt x="0" y="22725"/>
                    <a:pt x="20" y="22730"/>
                  </a:cubicBezTo>
                  <a:cubicBezTo>
                    <a:pt x="20" y="22730"/>
                    <a:pt x="20" y="22730"/>
                    <a:pt x="20" y="22730"/>
                  </a:cubicBezTo>
                  <a:cubicBezTo>
                    <a:pt x="41" y="22730"/>
                    <a:pt x="140" y="22420"/>
                    <a:pt x="305" y="21859"/>
                  </a:cubicBezTo>
                  <a:cubicBezTo>
                    <a:pt x="471" y="21294"/>
                    <a:pt x="696" y="20472"/>
                    <a:pt x="964" y="19453"/>
                  </a:cubicBezTo>
                  <a:cubicBezTo>
                    <a:pt x="1500" y="17415"/>
                    <a:pt x="2197" y="14586"/>
                    <a:pt x="2885" y="11445"/>
                  </a:cubicBezTo>
                  <a:cubicBezTo>
                    <a:pt x="3574" y="8306"/>
                    <a:pt x="4129" y="5447"/>
                    <a:pt x="4496" y="3372"/>
                  </a:cubicBezTo>
                  <a:cubicBezTo>
                    <a:pt x="4679" y="2335"/>
                    <a:pt x="4819" y="1494"/>
                    <a:pt x="4906" y="911"/>
                  </a:cubicBezTo>
                  <a:cubicBezTo>
                    <a:pt x="4994" y="328"/>
                    <a:pt x="5033" y="4"/>
                    <a:pt x="5012" y="0"/>
                  </a:cubicBezTo>
                  <a:cubicBezTo>
                    <a:pt x="5012" y="0"/>
                    <a:pt x="5012" y="0"/>
                    <a:pt x="5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4978350" y="5035850"/>
              <a:ext cx="174550" cy="236100"/>
            </a:xfrm>
            <a:custGeom>
              <a:avLst/>
              <a:gdLst/>
              <a:ahLst/>
              <a:cxnLst/>
              <a:rect l="l" t="t" r="r" b="b"/>
              <a:pathLst>
                <a:path w="6982" h="9444" extrusionOk="0">
                  <a:moveTo>
                    <a:pt x="1419" y="0"/>
                  </a:moveTo>
                  <a:cubicBezTo>
                    <a:pt x="1211" y="0"/>
                    <a:pt x="1008" y="46"/>
                    <a:pt x="816" y="151"/>
                  </a:cubicBezTo>
                  <a:cubicBezTo>
                    <a:pt x="97" y="545"/>
                    <a:pt x="1" y="1540"/>
                    <a:pt x="113" y="2353"/>
                  </a:cubicBezTo>
                  <a:cubicBezTo>
                    <a:pt x="582" y="5737"/>
                    <a:pt x="3302" y="8694"/>
                    <a:pt x="6636" y="9444"/>
                  </a:cubicBezTo>
                  <a:lnTo>
                    <a:pt x="6736" y="9246"/>
                  </a:lnTo>
                  <a:cubicBezTo>
                    <a:pt x="6982" y="6036"/>
                    <a:pt x="5560" y="2744"/>
                    <a:pt x="3057" y="720"/>
                  </a:cubicBezTo>
                  <a:cubicBezTo>
                    <a:pt x="2590" y="342"/>
                    <a:pt x="1989" y="0"/>
                    <a:pt x="1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5046050" y="5115300"/>
              <a:ext cx="112525" cy="302275"/>
            </a:xfrm>
            <a:custGeom>
              <a:avLst/>
              <a:gdLst/>
              <a:ahLst/>
              <a:cxnLst/>
              <a:rect l="l" t="t" r="r" b="b"/>
              <a:pathLst>
                <a:path w="4501" h="12091" extrusionOk="0">
                  <a:moveTo>
                    <a:pt x="42" y="1"/>
                  </a:moveTo>
                  <a:cubicBezTo>
                    <a:pt x="39" y="1"/>
                    <a:pt x="38" y="1"/>
                    <a:pt x="37" y="2"/>
                  </a:cubicBezTo>
                  <a:cubicBezTo>
                    <a:pt x="1" y="47"/>
                    <a:pt x="604" y="507"/>
                    <a:pt x="1387" y="1424"/>
                  </a:cubicBezTo>
                  <a:cubicBezTo>
                    <a:pt x="1783" y="1879"/>
                    <a:pt x="2199" y="2465"/>
                    <a:pt x="2604" y="3150"/>
                  </a:cubicBezTo>
                  <a:cubicBezTo>
                    <a:pt x="2994" y="3842"/>
                    <a:pt x="3364" y="4637"/>
                    <a:pt x="3652" y="5509"/>
                  </a:cubicBezTo>
                  <a:cubicBezTo>
                    <a:pt x="3927" y="6384"/>
                    <a:pt x="4087" y="7247"/>
                    <a:pt x="4173" y="8037"/>
                  </a:cubicBezTo>
                  <a:cubicBezTo>
                    <a:pt x="4242" y="8829"/>
                    <a:pt x="4245" y="9548"/>
                    <a:pt x="4189" y="10149"/>
                  </a:cubicBezTo>
                  <a:cubicBezTo>
                    <a:pt x="4086" y="11351"/>
                    <a:pt x="3863" y="12075"/>
                    <a:pt x="3920" y="12091"/>
                  </a:cubicBezTo>
                  <a:cubicBezTo>
                    <a:pt x="3920" y="12091"/>
                    <a:pt x="3921" y="12091"/>
                    <a:pt x="3921" y="12091"/>
                  </a:cubicBezTo>
                  <a:cubicBezTo>
                    <a:pt x="3942" y="12091"/>
                    <a:pt x="4006" y="11914"/>
                    <a:pt x="4106" y="11592"/>
                  </a:cubicBezTo>
                  <a:cubicBezTo>
                    <a:pt x="4172" y="11394"/>
                    <a:pt x="4224" y="11192"/>
                    <a:pt x="4260" y="10987"/>
                  </a:cubicBezTo>
                  <a:cubicBezTo>
                    <a:pt x="4305" y="10748"/>
                    <a:pt x="4373" y="10476"/>
                    <a:pt x="4397" y="10170"/>
                  </a:cubicBezTo>
                  <a:cubicBezTo>
                    <a:pt x="4482" y="9561"/>
                    <a:pt x="4501" y="8826"/>
                    <a:pt x="4445" y="8013"/>
                  </a:cubicBezTo>
                  <a:cubicBezTo>
                    <a:pt x="4305" y="6244"/>
                    <a:pt x="3755" y="4531"/>
                    <a:pt x="2839" y="3011"/>
                  </a:cubicBezTo>
                  <a:cubicBezTo>
                    <a:pt x="2411" y="2318"/>
                    <a:pt x="1967" y="1731"/>
                    <a:pt x="1544" y="1285"/>
                  </a:cubicBezTo>
                  <a:cubicBezTo>
                    <a:pt x="1346" y="1050"/>
                    <a:pt x="1133" y="869"/>
                    <a:pt x="956" y="701"/>
                  </a:cubicBezTo>
                  <a:cubicBezTo>
                    <a:pt x="808" y="556"/>
                    <a:pt x="647" y="422"/>
                    <a:pt x="479" y="299"/>
                  </a:cubicBezTo>
                  <a:cubicBezTo>
                    <a:pt x="225" y="106"/>
                    <a:pt x="72"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4409525" y="2771275"/>
              <a:ext cx="151825" cy="127250"/>
            </a:xfrm>
            <a:custGeom>
              <a:avLst/>
              <a:gdLst/>
              <a:ahLst/>
              <a:cxnLst/>
              <a:rect l="l" t="t" r="r" b="b"/>
              <a:pathLst>
                <a:path w="6073" h="5090" extrusionOk="0">
                  <a:moveTo>
                    <a:pt x="2979" y="1"/>
                  </a:moveTo>
                  <a:cubicBezTo>
                    <a:pt x="2383" y="1"/>
                    <a:pt x="1796" y="188"/>
                    <a:pt x="1350" y="596"/>
                  </a:cubicBezTo>
                  <a:lnTo>
                    <a:pt x="846" y="1232"/>
                  </a:lnTo>
                  <a:cubicBezTo>
                    <a:pt x="1" y="2725"/>
                    <a:pt x="1141" y="4916"/>
                    <a:pt x="2849" y="5080"/>
                  </a:cubicBezTo>
                  <a:cubicBezTo>
                    <a:pt x="2917" y="5087"/>
                    <a:pt x="2986" y="5090"/>
                    <a:pt x="3054" y="5090"/>
                  </a:cubicBezTo>
                  <a:cubicBezTo>
                    <a:pt x="4677" y="5090"/>
                    <a:pt x="6073" y="3247"/>
                    <a:pt x="5551" y="1686"/>
                  </a:cubicBezTo>
                  <a:cubicBezTo>
                    <a:pt x="5199" y="632"/>
                    <a:pt x="4073" y="1"/>
                    <a:pt x="2979"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4404225" y="2766950"/>
              <a:ext cx="162150" cy="135925"/>
            </a:xfrm>
            <a:custGeom>
              <a:avLst/>
              <a:gdLst/>
              <a:ahLst/>
              <a:cxnLst/>
              <a:rect l="l" t="t" r="r" b="b"/>
              <a:pathLst>
                <a:path w="6486" h="5437" extrusionOk="0">
                  <a:moveTo>
                    <a:pt x="3182" y="1"/>
                  </a:moveTo>
                  <a:cubicBezTo>
                    <a:pt x="2546" y="1"/>
                    <a:pt x="1920" y="201"/>
                    <a:pt x="1443" y="637"/>
                  </a:cubicBezTo>
                  <a:lnTo>
                    <a:pt x="903" y="1315"/>
                  </a:lnTo>
                  <a:cubicBezTo>
                    <a:pt x="1" y="2910"/>
                    <a:pt x="1219" y="5250"/>
                    <a:pt x="3042" y="5425"/>
                  </a:cubicBezTo>
                  <a:cubicBezTo>
                    <a:pt x="3116" y="5433"/>
                    <a:pt x="3189" y="5436"/>
                    <a:pt x="3262" y="5436"/>
                  </a:cubicBezTo>
                  <a:cubicBezTo>
                    <a:pt x="4996" y="5436"/>
                    <a:pt x="6486" y="3468"/>
                    <a:pt x="5929" y="1800"/>
                  </a:cubicBezTo>
                  <a:cubicBezTo>
                    <a:pt x="5553" y="675"/>
                    <a:pt x="4350" y="1"/>
                    <a:pt x="31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4549125" y="2423050"/>
              <a:ext cx="261025" cy="218825"/>
            </a:xfrm>
            <a:custGeom>
              <a:avLst/>
              <a:gdLst/>
              <a:ahLst/>
              <a:cxnLst/>
              <a:rect l="l" t="t" r="r" b="b"/>
              <a:pathLst>
                <a:path w="10441" h="8753" extrusionOk="0">
                  <a:moveTo>
                    <a:pt x="5122" y="1"/>
                  </a:moveTo>
                  <a:cubicBezTo>
                    <a:pt x="4097" y="1"/>
                    <a:pt x="3090" y="322"/>
                    <a:pt x="2323" y="1024"/>
                  </a:cubicBezTo>
                  <a:lnTo>
                    <a:pt x="1454" y="2116"/>
                  </a:lnTo>
                  <a:cubicBezTo>
                    <a:pt x="1" y="4684"/>
                    <a:pt x="1961" y="8451"/>
                    <a:pt x="4898" y="8735"/>
                  </a:cubicBezTo>
                  <a:cubicBezTo>
                    <a:pt x="5016" y="8747"/>
                    <a:pt x="5134" y="8752"/>
                    <a:pt x="5251" y="8752"/>
                  </a:cubicBezTo>
                  <a:cubicBezTo>
                    <a:pt x="8042" y="8752"/>
                    <a:pt x="10441" y="5583"/>
                    <a:pt x="9544" y="2898"/>
                  </a:cubicBezTo>
                  <a:cubicBezTo>
                    <a:pt x="8939" y="1086"/>
                    <a:pt x="7002" y="1"/>
                    <a:pt x="512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4545475" y="2420250"/>
              <a:ext cx="268200" cy="224400"/>
            </a:xfrm>
            <a:custGeom>
              <a:avLst/>
              <a:gdLst/>
              <a:ahLst/>
              <a:cxnLst/>
              <a:rect l="l" t="t" r="r" b="b"/>
              <a:pathLst>
                <a:path w="10728" h="8976" extrusionOk="0">
                  <a:moveTo>
                    <a:pt x="5262" y="1"/>
                  </a:moveTo>
                  <a:cubicBezTo>
                    <a:pt x="4209" y="1"/>
                    <a:pt x="3174" y="331"/>
                    <a:pt x="2386" y="1051"/>
                  </a:cubicBezTo>
                  <a:lnTo>
                    <a:pt x="1493" y="2171"/>
                  </a:lnTo>
                  <a:cubicBezTo>
                    <a:pt x="0" y="4805"/>
                    <a:pt x="2014" y="8667"/>
                    <a:pt x="5032" y="8958"/>
                  </a:cubicBezTo>
                  <a:cubicBezTo>
                    <a:pt x="5153" y="8970"/>
                    <a:pt x="5274" y="8976"/>
                    <a:pt x="5394" y="8976"/>
                  </a:cubicBezTo>
                  <a:cubicBezTo>
                    <a:pt x="8261" y="8976"/>
                    <a:pt x="10728" y="5725"/>
                    <a:pt x="9806" y="2972"/>
                  </a:cubicBezTo>
                  <a:cubicBezTo>
                    <a:pt x="9184" y="1114"/>
                    <a:pt x="7194" y="1"/>
                    <a:pt x="5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2270425" y="243225"/>
              <a:ext cx="3049750" cy="2436025"/>
            </a:xfrm>
            <a:custGeom>
              <a:avLst/>
              <a:gdLst/>
              <a:ahLst/>
              <a:cxnLst/>
              <a:rect l="l" t="t" r="r" b="b"/>
              <a:pathLst>
                <a:path w="121990" h="97441" extrusionOk="0">
                  <a:moveTo>
                    <a:pt x="87552" y="0"/>
                  </a:moveTo>
                  <a:cubicBezTo>
                    <a:pt x="84189" y="0"/>
                    <a:pt x="80833" y="644"/>
                    <a:pt x="77737" y="1972"/>
                  </a:cubicBezTo>
                  <a:cubicBezTo>
                    <a:pt x="75499" y="794"/>
                    <a:pt x="72981" y="243"/>
                    <a:pt x="70398" y="243"/>
                  </a:cubicBezTo>
                  <a:cubicBezTo>
                    <a:pt x="63395" y="243"/>
                    <a:pt x="55911" y="4288"/>
                    <a:pt x="52209" y="10840"/>
                  </a:cubicBezTo>
                  <a:cubicBezTo>
                    <a:pt x="49284" y="9583"/>
                    <a:pt x="46107" y="8967"/>
                    <a:pt x="42926" y="8967"/>
                  </a:cubicBezTo>
                  <a:cubicBezTo>
                    <a:pt x="38081" y="8967"/>
                    <a:pt x="33227" y="10396"/>
                    <a:pt x="29246" y="13164"/>
                  </a:cubicBezTo>
                  <a:cubicBezTo>
                    <a:pt x="22650" y="17749"/>
                    <a:pt x="18666" y="25857"/>
                    <a:pt x="19067" y="33880"/>
                  </a:cubicBezTo>
                  <a:cubicBezTo>
                    <a:pt x="9281" y="37573"/>
                    <a:pt x="1981" y="47131"/>
                    <a:pt x="991" y="57544"/>
                  </a:cubicBezTo>
                  <a:cubicBezTo>
                    <a:pt x="0" y="67957"/>
                    <a:pt x="5370" y="78719"/>
                    <a:pt x="14285" y="84189"/>
                  </a:cubicBezTo>
                  <a:cubicBezTo>
                    <a:pt x="18683" y="86888"/>
                    <a:pt x="23837" y="88235"/>
                    <a:pt x="28992" y="88235"/>
                  </a:cubicBezTo>
                  <a:cubicBezTo>
                    <a:pt x="34288" y="88235"/>
                    <a:pt x="39585" y="86814"/>
                    <a:pt x="44062" y="83977"/>
                  </a:cubicBezTo>
                  <a:cubicBezTo>
                    <a:pt x="46724" y="92268"/>
                    <a:pt x="55577" y="97441"/>
                    <a:pt x="64314" y="97441"/>
                  </a:cubicBezTo>
                  <a:cubicBezTo>
                    <a:pt x="65736" y="97441"/>
                    <a:pt x="67155" y="97304"/>
                    <a:pt x="68543" y="97021"/>
                  </a:cubicBezTo>
                  <a:cubicBezTo>
                    <a:pt x="78463" y="95000"/>
                    <a:pt x="86387" y="86832"/>
                    <a:pt x="90065" y="77400"/>
                  </a:cubicBezTo>
                  <a:cubicBezTo>
                    <a:pt x="92752" y="78876"/>
                    <a:pt x="95752" y="79561"/>
                    <a:pt x="98778" y="79561"/>
                  </a:cubicBezTo>
                  <a:cubicBezTo>
                    <a:pt x="105707" y="79561"/>
                    <a:pt x="112774" y="75969"/>
                    <a:pt x="116555" y="70053"/>
                  </a:cubicBezTo>
                  <a:cubicBezTo>
                    <a:pt x="121990" y="61553"/>
                    <a:pt x="120640" y="49603"/>
                    <a:pt x="114157" y="41874"/>
                  </a:cubicBezTo>
                  <a:cubicBezTo>
                    <a:pt x="113111" y="40627"/>
                    <a:pt x="111911" y="39409"/>
                    <a:pt x="111496" y="37836"/>
                  </a:cubicBezTo>
                  <a:cubicBezTo>
                    <a:pt x="110995" y="35939"/>
                    <a:pt x="111742" y="33968"/>
                    <a:pt x="112263" y="32077"/>
                  </a:cubicBezTo>
                  <a:cubicBezTo>
                    <a:pt x="114786" y="22909"/>
                    <a:pt x="111626" y="12424"/>
                    <a:pt x="104461" y="6175"/>
                  </a:cubicBezTo>
                  <a:cubicBezTo>
                    <a:pt x="99833" y="2140"/>
                    <a:pt x="93682" y="0"/>
                    <a:pt x="87552"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3357125" y="973150"/>
              <a:ext cx="977225" cy="1053975"/>
            </a:xfrm>
            <a:custGeom>
              <a:avLst/>
              <a:gdLst/>
              <a:ahLst/>
              <a:cxnLst/>
              <a:rect l="l" t="t" r="r" b="b"/>
              <a:pathLst>
                <a:path w="39089" h="42159" extrusionOk="0">
                  <a:moveTo>
                    <a:pt x="19545" y="0"/>
                  </a:moveTo>
                  <a:cubicBezTo>
                    <a:pt x="8750" y="0"/>
                    <a:pt x="0" y="8750"/>
                    <a:pt x="0" y="19545"/>
                  </a:cubicBezTo>
                  <a:cubicBezTo>
                    <a:pt x="0" y="27359"/>
                    <a:pt x="4588" y="34100"/>
                    <a:pt x="11217" y="37228"/>
                  </a:cubicBezTo>
                  <a:lnTo>
                    <a:pt x="11217" y="42158"/>
                  </a:lnTo>
                  <a:lnTo>
                    <a:pt x="28347" y="42158"/>
                  </a:lnTo>
                  <a:cubicBezTo>
                    <a:pt x="28347" y="42158"/>
                    <a:pt x="28451" y="39391"/>
                    <a:pt x="28489" y="36921"/>
                  </a:cubicBezTo>
                  <a:cubicBezTo>
                    <a:pt x="34783" y="33675"/>
                    <a:pt x="39089" y="27115"/>
                    <a:pt x="39089" y="19545"/>
                  </a:cubicBezTo>
                  <a:cubicBezTo>
                    <a:pt x="39089" y="8750"/>
                    <a:pt x="30339" y="0"/>
                    <a:pt x="19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3579850" y="1463550"/>
              <a:ext cx="544375" cy="563575"/>
            </a:xfrm>
            <a:custGeom>
              <a:avLst/>
              <a:gdLst/>
              <a:ahLst/>
              <a:cxnLst/>
              <a:rect l="l" t="t" r="r" b="b"/>
              <a:pathLst>
                <a:path w="21775" h="22543" extrusionOk="0">
                  <a:moveTo>
                    <a:pt x="14779" y="1203"/>
                  </a:moveTo>
                  <a:cubicBezTo>
                    <a:pt x="14817" y="1203"/>
                    <a:pt x="14855" y="1205"/>
                    <a:pt x="14892" y="1208"/>
                  </a:cubicBezTo>
                  <a:cubicBezTo>
                    <a:pt x="15236" y="1235"/>
                    <a:pt x="15541" y="1461"/>
                    <a:pt x="15702" y="1775"/>
                  </a:cubicBezTo>
                  <a:cubicBezTo>
                    <a:pt x="15868" y="2087"/>
                    <a:pt x="15914" y="2466"/>
                    <a:pt x="15835" y="2818"/>
                  </a:cubicBezTo>
                  <a:cubicBezTo>
                    <a:pt x="15673" y="3539"/>
                    <a:pt x="15119" y="4131"/>
                    <a:pt x="14541" y="4626"/>
                  </a:cubicBezTo>
                  <a:cubicBezTo>
                    <a:pt x="14289" y="4835"/>
                    <a:pt x="14017" y="5024"/>
                    <a:pt x="13730" y="5189"/>
                  </a:cubicBezTo>
                  <a:lnTo>
                    <a:pt x="13730" y="5189"/>
                  </a:lnTo>
                  <a:cubicBezTo>
                    <a:pt x="13630" y="4973"/>
                    <a:pt x="13544" y="4749"/>
                    <a:pt x="13474" y="4520"/>
                  </a:cubicBezTo>
                  <a:cubicBezTo>
                    <a:pt x="13272" y="3838"/>
                    <a:pt x="13169" y="3087"/>
                    <a:pt x="13363" y="2397"/>
                  </a:cubicBezTo>
                  <a:cubicBezTo>
                    <a:pt x="13461" y="2056"/>
                    <a:pt x="13643" y="1738"/>
                    <a:pt x="13920" y="1522"/>
                  </a:cubicBezTo>
                  <a:cubicBezTo>
                    <a:pt x="14163" y="1326"/>
                    <a:pt x="14472" y="1203"/>
                    <a:pt x="14779" y="1203"/>
                  </a:cubicBezTo>
                  <a:close/>
                  <a:moveTo>
                    <a:pt x="7544" y="236"/>
                  </a:moveTo>
                  <a:cubicBezTo>
                    <a:pt x="7761" y="236"/>
                    <a:pt x="7981" y="298"/>
                    <a:pt x="8176" y="402"/>
                  </a:cubicBezTo>
                  <a:cubicBezTo>
                    <a:pt x="8827" y="736"/>
                    <a:pt x="9126" y="1484"/>
                    <a:pt x="9177" y="2197"/>
                  </a:cubicBezTo>
                  <a:cubicBezTo>
                    <a:pt x="9228" y="2922"/>
                    <a:pt x="9132" y="3651"/>
                    <a:pt x="8895" y="4337"/>
                  </a:cubicBezTo>
                  <a:cubicBezTo>
                    <a:pt x="8785" y="4666"/>
                    <a:pt x="8645" y="4983"/>
                    <a:pt x="8479" y="5283"/>
                  </a:cubicBezTo>
                  <a:lnTo>
                    <a:pt x="8479" y="5283"/>
                  </a:lnTo>
                  <a:cubicBezTo>
                    <a:pt x="7650" y="4796"/>
                    <a:pt x="6968" y="4074"/>
                    <a:pt x="6576" y="3216"/>
                  </a:cubicBezTo>
                  <a:cubicBezTo>
                    <a:pt x="6239" y="2534"/>
                    <a:pt x="6172" y="1724"/>
                    <a:pt x="6445" y="1040"/>
                  </a:cubicBezTo>
                  <a:cubicBezTo>
                    <a:pt x="6583" y="705"/>
                    <a:pt x="6832" y="419"/>
                    <a:pt x="7164" y="306"/>
                  </a:cubicBezTo>
                  <a:cubicBezTo>
                    <a:pt x="7286" y="258"/>
                    <a:pt x="7414" y="236"/>
                    <a:pt x="7544" y="236"/>
                  </a:cubicBezTo>
                  <a:close/>
                  <a:moveTo>
                    <a:pt x="1468" y="5191"/>
                  </a:moveTo>
                  <a:cubicBezTo>
                    <a:pt x="1712" y="5191"/>
                    <a:pt x="1961" y="5250"/>
                    <a:pt x="2173" y="5355"/>
                  </a:cubicBezTo>
                  <a:cubicBezTo>
                    <a:pt x="2688" y="5605"/>
                    <a:pt x="3033" y="6106"/>
                    <a:pt x="3287" y="6607"/>
                  </a:cubicBezTo>
                  <a:cubicBezTo>
                    <a:pt x="3530" y="7124"/>
                    <a:pt x="3752" y="7642"/>
                    <a:pt x="3964" y="8153"/>
                  </a:cubicBezTo>
                  <a:lnTo>
                    <a:pt x="3964" y="8153"/>
                  </a:lnTo>
                  <a:cubicBezTo>
                    <a:pt x="3827" y="8163"/>
                    <a:pt x="3691" y="8168"/>
                    <a:pt x="3555" y="8168"/>
                  </a:cubicBezTo>
                  <a:cubicBezTo>
                    <a:pt x="3149" y="8168"/>
                    <a:pt x="2748" y="8125"/>
                    <a:pt x="2360" y="8039"/>
                  </a:cubicBezTo>
                  <a:cubicBezTo>
                    <a:pt x="1730" y="7904"/>
                    <a:pt x="1106" y="7653"/>
                    <a:pt x="712" y="7181"/>
                  </a:cubicBezTo>
                  <a:cubicBezTo>
                    <a:pt x="326" y="6729"/>
                    <a:pt x="230" y="6001"/>
                    <a:pt x="599" y="5558"/>
                  </a:cubicBezTo>
                  <a:cubicBezTo>
                    <a:pt x="814" y="5301"/>
                    <a:pt x="1137" y="5191"/>
                    <a:pt x="1468" y="5191"/>
                  </a:cubicBezTo>
                  <a:close/>
                  <a:moveTo>
                    <a:pt x="20062" y="4996"/>
                  </a:moveTo>
                  <a:cubicBezTo>
                    <a:pt x="20371" y="4996"/>
                    <a:pt x="20681" y="5072"/>
                    <a:pt x="20949" y="5229"/>
                  </a:cubicBezTo>
                  <a:cubicBezTo>
                    <a:pt x="21465" y="5511"/>
                    <a:pt x="21685" y="6205"/>
                    <a:pt x="21402" y="6748"/>
                  </a:cubicBezTo>
                  <a:cubicBezTo>
                    <a:pt x="21135" y="7295"/>
                    <a:pt x="20593" y="7707"/>
                    <a:pt x="20001" y="7939"/>
                  </a:cubicBezTo>
                  <a:cubicBezTo>
                    <a:pt x="19510" y="8110"/>
                    <a:pt x="18982" y="8194"/>
                    <a:pt x="18445" y="8194"/>
                  </a:cubicBezTo>
                  <a:cubicBezTo>
                    <a:pt x="17961" y="8194"/>
                    <a:pt x="17470" y="8125"/>
                    <a:pt x="16995" y="7989"/>
                  </a:cubicBezTo>
                  <a:lnTo>
                    <a:pt x="16995" y="7989"/>
                  </a:lnTo>
                  <a:cubicBezTo>
                    <a:pt x="17294" y="7422"/>
                    <a:pt x="17628" y="6856"/>
                    <a:pt x="18009" y="6307"/>
                  </a:cubicBezTo>
                  <a:cubicBezTo>
                    <a:pt x="18342" y="5849"/>
                    <a:pt x="18751" y="5417"/>
                    <a:pt x="19276" y="5171"/>
                  </a:cubicBezTo>
                  <a:cubicBezTo>
                    <a:pt x="19517" y="5056"/>
                    <a:pt x="19789" y="4996"/>
                    <a:pt x="20062" y="4996"/>
                  </a:cubicBezTo>
                  <a:close/>
                  <a:moveTo>
                    <a:pt x="7542" y="1"/>
                  </a:moveTo>
                  <a:cubicBezTo>
                    <a:pt x="7387" y="1"/>
                    <a:pt x="7232" y="27"/>
                    <a:pt x="7083" y="84"/>
                  </a:cubicBezTo>
                  <a:cubicBezTo>
                    <a:pt x="6679" y="222"/>
                    <a:pt x="6381" y="573"/>
                    <a:pt x="6226" y="949"/>
                  </a:cubicBezTo>
                  <a:cubicBezTo>
                    <a:pt x="5919" y="1711"/>
                    <a:pt x="6004" y="2590"/>
                    <a:pt x="6358" y="3316"/>
                  </a:cubicBezTo>
                  <a:cubicBezTo>
                    <a:pt x="6774" y="4223"/>
                    <a:pt x="7489" y="4980"/>
                    <a:pt x="8359" y="5490"/>
                  </a:cubicBezTo>
                  <a:lnTo>
                    <a:pt x="8359" y="5490"/>
                  </a:lnTo>
                  <a:cubicBezTo>
                    <a:pt x="7840" y="6341"/>
                    <a:pt x="7106" y="7043"/>
                    <a:pt x="6254" y="7493"/>
                  </a:cubicBezTo>
                  <a:cubicBezTo>
                    <a:pt x="5593" y="7848"/>
                    <a:pt x="4873" y="8062"/>
                    <a:pt x="4149" y="8137"/>
                  </a:cubicBezTo>
                  <a:lnTo>
                    <a:pt x="4149" y="8137"/>
                  </a:lnTo>
                  <a:cubicBezTo>
                    <a:pt x="3933" y="7609"/>
                    <a:pt x="3706" y="7070"/>
                    <a:pt x="3452" y="6523"/>
                  </a:cubicBezTo>
                  <a:cubicBezTo>
                    <a:pt x="3190" y="6006"/>
                    <a:pt x="2837" y="5468"/>
                    <a:pt x="2256" y="5181"/>
                  </a:cubicBezTo>
                  <a:cubicBezTo>
                    <a:pt x="2004" y="5059"/>
                    <a:pt x="1728" y="4996"/>
                    <a:pt x="1449" y="4996"/>
                  </a:cubicBezTo>
                  <a:cubicBezTo>
                    <a:pt x="1407" y="4996"/>
                    <a:pt x="1365" y="4997"/>
                    <a:pt x="1323" y="5000"/>
                  </a:cubicBezTo>
                  <a:cubicBezTo>
                    <a:pt x="1000" y="5025"/>
                    <a:pt x="667" y="5166"/>
                    <a:pt x="446" y="5430"/>
                  </a:cubicBezTo>
                  <a:cubicBezTo>
                    <a:pt x="0" y="5979"/>
                    <a:pt x="122" y="6797"/>
                    <a:pt x="555" y="7313"/>
                  </a:cubicBezTo>
                  <a:cubicBezTo>
                    <a:pt x="997" y="7842"/>
                    <a:pt x="1663" y="8102"/>
                    <a:pt x="2314" y="8245"/>
                  </a:cubicBezTo>
                  <a:cubicBezTo>
                    <a:pt x="2722" y="8337"/>
                    <a:pt x="3145" y="8383"/>
                    <a:pt x="3572" y="8383"/>
                  </a:cubicBezTo>
                  <a:cubicBezTo>
                    <a:pt x="3731" y="8383"/>
                    <a:pt x="3891" y="8377"/>
                    <a:pt x="4051" y="8364"/>
                  </a:cubicBezTo>
                  <a:lnTo>
                    <a:pt x="4051" y="8364"/>
                  </a:lnTo>
                  <a:cubicBezTo>
                    <a:pt x="4232" y="8804"/>
                    <a:pt x="4407" y="9238"/>
                    <a:pt x="4580" y="9659"/>
                  </a:cubicBezTo>
                  <a:cubicBezTo>
                    <a:pt x="6161" y="13586"/>
                    <a:pt x="7294" y="16822"/>
                    <a:pt x="8064" y="19060"/>
                  </a:cubicBezTo>
                  <a:lnTo>
                    <a:pt x="8935" y="21644"/>
                  </a:lnTo>
                  <a:cubicBezTo>
                    <a:pt x="9032" y="21932"/>
                    <a:pt x="9107" y="22156"/>
                    <a:pt x="9161" y="22316"/>
                  </a:cubicBezTo>
                  <a:cubicBezTo>
                    <a:pt x="9213" y="22467"/>
                    <a:pt x="9246" y="22542"/>
                    <a:pt x="9246" y="22542"/>
                  </a:cubicBezTo>
                  <a:cubicBezTo>
                    <a:pt x="9246" y="22542"/>
                    <a:pt x="9228" y="22463"/>
                    <a:pt x="9185" y="22309"/>
                  </a:cubicBezTo>
                  <a:lnTo>
                    <a:pt x="8981" y="21628"/>
                  </a:lnTo>
                  <a:cubicBezTo>
                    <a:pt x="8797" y="21034"/>
                    <a:pt x="8523" y="20156"/>
                    <a:pt x="8152" y="19030"/>
                  </a:cubicBezTo>
                  <a:cubicBezTo>
                    <a:pt x="7410" y="16781"/>
                    <a:pt x="6300" y="13536"/>
                    <a:pt x="4737" y="9596"/>
                  </a:cubicBezTo>
                  <a:cubicBezTo>
                    <a:pt x="4571" y="9187"/>
                    <a:pt x="4406" y="8770"/>
                    <a:pt x="4234" y="8346"/>
                  </a:cubicBezTo>
                  <a:lnTo>
                    <a:pt x="4234" y="8346"/>
                  </a:lnTo>
                  <a:cubicBezTo>
                    <a:pt x="4965" y="8264"/>
                    <a:pt x="5690" y="8047"/>
                    <a:pt x="6358" y="7690"/>
                  </a:cubicBezTo>
                  <a:cubicBezTo>
                    <a:pt x="7251" y="7221"/>
                    <a:pt x="8017" y="6489"/>
                    <a:pt x="8559" y="5601"/>
                  </a:cubicBezTo>
                  <a:lnTo>
                    <a:pt x="8559" y="5601"/>
                  </a:lnTo>
                  <a:cubicBezTo>
                    <a:pt x="9050" y="5861"/>
                    <a:pt x="9585" y="6044"/>
                    <a:pt x="10139" y="6132"/>
                  </a:cubicBezTo>
                  <a:cubicBezTo>
                    <a:pt x="10410" y="6175"/>
                    <a:pt x="10681" y="6196"/>
                    <a:pt x="10951" y="6196"/>
                  </a:cubicBezTo>
                  <a:cubicBezTo>
                    <a:pt x="11892" y="6196"/>
                    <a:pt x="12818" y="5945"/>
                    <a:pt x="13638" y="5513"/>
                  </a:cubicBezTo>
                  <a:lnTo>
                    <a:pt x="13638" y="5513"/>
                  </a:lnTo>
                  <a:cubicBezTo>
                    <a:pt x="14172" y="6531"/>
                    <a:pt x="15016" y="7364"/>
                    <a:pt x="16016" y="7849"/>
                  </a:cubicBezTo>
                  <a:cubicBezTo>
                    <a:pt x="16246" y="7961"/>
                    <a:pt x="16482" y="8056"/>
                    <a:pt x="16723" y="8135"/>
                  </a:cubicBezTo>
                  <a:lnTo>
                    <a:pt x="16723" y="8135"/>
                  </a:lnTo>
                  <a:cubicBezTo>
                    <a:pt x="16556" y="8466"/>
                    <a:pt x="16400" y="8796"/>
                    <a:pt x="16252" y="9123"/>
                  </a:cubicBezTo>
                  <a:cubicBezTo>
                    <a:pt x="15378" y="11062"/>
                    <a:pt x="14859" y="12923"/>
                    <a:pt x="14478" y="14562"/>
                  </a:cubicBezTo>
                  <a:cubicBezTo>
                    <a:pt x="14105" y="16206"/>
                    <a:pt x="13874" y="17638"/>
                    <a:pt x="13701" y="18811"/>
                  </a:cubicBezTo>
                  <a:cubicBezTo>
                    <a:pt x="13529" y="19983"/>
                    <a:pt x="13418" y="20896"/>
                    <a:pt x="13342" y="21515"/>
                  </a:cubicBezTo>
                  <a:cubicBezTo>
                    <a:pt x="13308" y="21817"/>
                    <a:pt x="13282" y="22052"/>
                    <a:pt x="13262" y="22220"/>
                  </a:cubicBezTo>
                  <a:cubicBezTo>
                    <a:pt x="13246" y="22380"/>
                    <a:pt x="13244" y="22461"/>
                    <a:pt x="13244" y="22461"/>
                  </a:cubicBezTo>
                  <a:cubicBezTo>
                    <a:pt x="13244" y="22461"/>
                    <a:pt x="13262" y="22381"/>
                    <a:pt x="13286" y="22222"/>
                  </a:cubicBezTo>
                  <a:cubicBezTo>
                    <a:pt x="13311" y="22055"/>
                    <a:pt x="13346" y="21822"/>
                    <a:pt x="13390" y="21520"/>
                  </a:cubicBezTo>
                  <a:cubicBezTo>
                    <a:pt x="13484" y="20894"/>
                    <a:pt x="13619" y="19987"/>
                    <a:pt x="13793" y="18824"/>
                  </a:cubicBezTo>
                  <a:cubicBezTo>
                    <a:pt x="13980" y="17656"/>
                    <a:pt x="14224" y="16227"/>
                    <a:pt x="14608" y="14591"/>
                  </a:cubicBezTo>
                  <a:cubicBezTo>
                    <a:pt x="15000" y="12962"/>
                    <a:pt x="15529" y="11112"/>
                    <a:pt x="16406" y="9192"/>
                  </a:cubicBezTo>
                  <a:cubicBezTo>
                    <a:pt x="16558" y="8860"/>
                    <a:pt x="16719" y="8524"/>
                    <a:pt x="16892" y="8188"/>
                  </a:cubicBezTo>
                  <a:lnTo>
                    <a:pt x="16892" y="8188"/>
                  </a:lnTo>
                  <a:cubicBezTo>
                    <a:pt x="17396" y="8335"/>
                    <a:pt x="17915" y="8411"/>
                    <a:pt x="18431" y="8411"/>
                  </a:cubicBezTo>
                  <a:cubicBezTo>
                    <a:pt x="18995" y="8411"/>
                    <a:pt x="19554" y="8320"/>
                    <a:pt x="20080" y="8136"/>
                  </a:cubicBezTo>
                  <a:cubicBezTo>
                    <a:pt x="20711" y="7884"/>
                    <a:pt x="21287" y="7454"/>
                    <a:pt x="21588" y="6835"/>
                  </a:cubicBezTo>
                  <a:cubicBezTo>
                    <a:pt x="21741" y="6529"/>
                    <a:pt x="21774" y="6158"/>
                    <a:pt x="21670" y="5833"/>
                  </a:cubicBezTo>
                  <a:cubicBezTo>
                    <a:pt x="21579" y="5501"/>
                    <a:pt x="21337" y="5224"/>
                    <a:pt x="21052" y="5059"/>
                  </a:cubicBezTo>
                  <a:cubicBezTo>
                    <a:pt x="20750" y="4884"/>
                    <a:pt x="20410" y="4801"/>
                    <a:pt x="20073" y="4801"/>
                  </a:cubicBezTo>
                  <a:cubicBezTo>
                    <a:pt x="19769" y="4801"/>
                    <a:pt x="19466" y="4869"/>
                    <a:pt x="19197" y="4999"/>
                  </a:cubicBezTo>
                  <a:cubicBezTo>
                    <a:pt x="18627" y="5267"/>
                    <a:pt x="18201" y="5727"/>
                    <a:pt x="17860" y="6199"/>
                  </a:cubicBezTo>
                  <a:cubicBezTo>
                    <a:pt x="17465" y="6772"/>
                    <a:pt x="17126" y="7355"/>
                    <a:pt x="16824" y="7937"/>
                  </a:cubicBezTo>
                  <a:lnTo>
                    <a:pt x="16824" y="7937"/>
                  </a:lnTo>
                  <a:cubicBezTo>
                    <a:pt x="16581" y="7859"/>
                    <a:pt x="16343" y="7763"/>
                    <a:pt x="16113" y="7649"/>
                  </a:cubicBezTo>
                  <a:cubicBezTo>
                    <a:pt x="15156" y="7184"/>
                    <a:pt x="14347" y="6382"/>
                    <a:pt x="13837" y="5404"/>
                  </a:cubicBezTo>
                  <a:lnTo>
                    <a:pt x="13837" y="5404"/>
                  </a:lnTo>
                  <a:cubicBezTo>
                    <a:pt x="14140" y="5230"/>
                    <a:pt x="14428" y="5031"/>
                    <a:pt x="14694" y="4811"/>
                  </a:cubicBezTo>
                  <a:cubicBezTo>
                    <a:pt x="15292" y="4295"/>
                    <a:pt x="15880" y="3684"/>
                    <a:pt x="16069" y="2869"/>
                  </a:cubicBezTo>
                  <a:cubicBezTo>
                    <a:pt x="16157" y="2465"/>
                    <a:pt x="16107" y="2030"/>
                    <a:pt x="15912" y="1664"/>
                  </a:cubicBezTo>
                  <a:cubicBezTo>
                    <a:pt x="15724" y="1295"/>
                    <a:pt x="15340" y="1005"/>
                    <a:pt x="14917" y="974"/>
                  </a:cubicBezTo>
                  <a:cubicBezTo>
                    <a:pt x="14872" y="970"/>
                    <a:pt x="14828" y="968"/>
                    <a:pt x="14783" y="968"/>
                  </a:cubicBezTo>
                  <a:cubicBezTo>
                    <a:pt x="13986" y="968"/>
                    <a:pt x="13316" y="1614"/>
                    <a:pt x="13141" y="2333"/>
                  </a:cubicBezTo>
                  <a:cubicBezTo>
                    <a:pt x="12930" y="3095"/>
                    <a:pt x="13045" y="3875"/>
                    <a:pt x="13257" y="4587"/>
                  </a:cubicBezTo>
                  <a:cubicBezTo>
                    <a:pt x="13332" y="4832"/>
                    <a:pt x="13424" y="5069"/>
                    <a:pt x="13532" y="5299"/>
                  </a:cubicBezTo>
                  <a:lnTo>
                    <a:pt x="13532" y="5299"/>
                  </a:lnTo>
                  <a:cubicBezTo>
                    <a:pt x="12742" y="5715"/>
                    <a:pt x="11851" y="5956"/>
                    <a:pt x="10951" y="5956"/>
                  </a:cubicBezTo>
                  <a:cubicBezTo>
                    <a:pt x="10692" y="5956"/>
                    <a:pt x="10433" y="5936"/>
                    <a:pt x="10175" y="5895"/>
                  </a:cubicBezTo>
                  <a:cubicBezTo>
                    <a:pt x="9652" y="5812"/>
                    <a:pt x="9146" y="5640"/>
                    <a:pt x="8680" y="5394"/>
                  </a:cubicBezTo>
                  <a:lnTo>
                    <a:pt x="8680" y="5394"/>
                  </a:lnTo>
                  <a:cubicBezTo>
                    <a:pt x="8853" y="5083"/>
                    <a:pt x="8999" y="4754"/>
                    <a:pt x="9114" y="4413"/>
                  </a:cubicBezTo>
                  <a:cubicBezTo>
                    <a:pt x="9362" y="3695"/>
                    <a:pt x="9462" y="2935"/>
                    <a:pt x="9410" y="2179"/>
                  </a:cubicBezTo>
                  <a:cubicBezTo>
                    <a:pt x="9377" y="1797"/>
                    <a:pt x="9293" y="1407"/>
                    <a:pt x="9112" y="1052"/>
                  </a:cubicBezTo>
                  <a:cubicBezTo>
                    <a:pt x="8938" y="696"/>
                    <a:pt x="8647" y="384"/>
                    <a:pt x="8287" y="194"/>
                  </a:cubicBezTo>
                  <a:cubicBezTo>
                    <a:pt x="8065" y="74"/>
                    <a:pt x="7804" y="1"/>
                    <a:pt x="7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3637550" y="2051200"/>
              <a:ext cx="422875" cy="55200"/>
            </a:xfrm>
            <a:custGeom>
              <a:avLst/>
              <a:gdLst/>
              <a:ahLst/>
              <a:cxnLst/>
              <a:rect l="l" t="t" r="r" b="b"/>
              <a:pathLst>
                <a:path w="16915" h="2208" extrusionOk="0">
                  <a:moveTo>
                    <a:pt x="26" y="0"/>
                  </a:moveTo>
                  <a:cubicBezTo>
                    <a:pt x="12" y="0"/>
                    <a:pt x="0" y="12"/>
                    <a:pt x="0" y="27"/>
                  </a:cubicBezTo>
                  <a:lnTo>
                    <a:pt x="0" y="2181"/>
                  </a:lnTo>
                  <a:cubicBezTo>
                    <a:pt x="0" y="2196"/>
                    <a:pt x="12" y="2208"/>
                    <a:pt x="26" y="2208"/>
                  </a:cubicBezTo>
                  <a:lnTo>
                    <a:pt x="16889" y="2208"/>
                  </a:lnTo>
                  <a:cubicBezTo>
                    <a:pt x="16904" y="2208"/>
                    <a:pt x="16915" y="2196"/>
                    <a:pt x="16915" y="2181"/>
                  </a:cubicBezTo>
                  <a:lnTo>
                    <a:pt x="16915" y="27"/>
                  </a:lnTo>
                  <a:cubicBezTo>
                    <a:pt x="16915" y="12"/>
                    <a:pt x="16904" y="0"/>
                    <a:pt x="16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3637550" y="2130500"/>
              <a:ext cx="422900" cy="176100"/>
            </a:xfrm>
            <a:custGeom>
              <a:avLst/>
              <a:gdLst/>
              <a:ahLst/>
              <a:cxnLst/>
              <a:rect l="l" t="t" r="r" b="b"/>
              <a:pathLst>
                <a:path w="16916" h="7044" extrusionOk="0">
                  <a:moveTo>
                    <a:pt x="1102" y="1"/>
                  </a:moveTo>
                  <a:cubicBezTo>
                    <a:pt x="493" y="1"/>
                    <a:pt x="0" y="495"/>
                    <a:pt x="0" y="1104"/>
                  </a:cubicBezTo>
                  <a:cubicBezTo>
                    <a:pt x="0" y="1714"/>
                    <a:pt x="494" y="2208"/>
                    <a:pt x="1104" y="2208"/>
                  </a:cubicBezTo>
                  <a:lnTo>
                    <a:pt x="2718" y="2208"/>
                  </a:lnTo>
                  <a:lnTo>
                    <a:pt x="4860" y="6284"/>
                  </a:lnTo>
                  <a:cubicBezTo>
                    <a:pt x="5105" y="6751"/>
                    <a:pt x="5589" y="7043"/>
                    <a:pt x="6116" y="7043"/>
                  </a:cubicBezTo>
                  <a:lnTo>
                    <a:pt x="11371" y="7043"/>
                  </a:lnTo>
                  <a:cubicBezTo>
                    <a:pt x="11904" y="7043"/>
                    <a:pt x="12391" y="6745"/>
                    <a:pt x="12633" y="6271"/>
                  </a:cubicBezTo>
                  <a:lnTo>
                    <a:pt x="14715" y="2208"/>
                  </a:lnTo>
                  <a:lnTo>
                    <a:pt x="15812" y="2208"/>
                  </a:lnTo>
                  <a:cubicBezTo>
                    <a:pt x="16422" y="2208"/>
                    <a:pt x="16916" y="1714"/>
                    <a:pt x="16916" y="1104"/>
                  </a:cubicBezTo>
                  <a:cubicBezTo>
                    <a:pt x="16916" y="494"/>
                    <a:pt x="16422" y="1"/>
                    <a:pt x="15812" y="1"/>
                  </a:cubicBezTo>
                  <a:lnTo>
                    <a:pt x="1104" y="1"/>
                  </a:lnTo>
                  <a:cubicBezTo>
                    <a:pt x="1103" y="1"/>
                    <a:pt x="1103" y="1"/>
                    <a:pt x="1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3409875" y="1062725"/>
              <a:ext cx="327175" cy="555300"/>
            </a:xfrm>
            <a:custGeom>
              <a:avLst/>
              <a:gdLst/>
              <a:ahLst/>
              <a:cxnLst/>
              <a:rect l="l" t="t" r="r" b="b"/>
              <a:pathLst>
                <a:path w="13087" h="22212" extrusionOk="0">
                  <a:moveTo>
                    <a:pt x="12340" y="0"/>
                  </a:moveTo>
                  <a:cubicBezTo>
                    <a:pt x="12186" y="0"/>
                    <a:pt x="12007" y="10"/>
                    <a:pt x="11805" y="31"/>
                  </a:cubicBezTo>
                  <a:cubicBezTo>
                    <a:pt x="11066" y="106"/>
                    <a:pt x="10015" y="367"/>
                    <a:pt x="8793" y="906"/>
                  </a:cubicBezTo>
                  <a:cubicBezTo>
                    <a:pt x="7570" y="1442"/>
                    <a:pt x="6193" y="2295"/>
                    <a:pt x="4879" y="3508"/>
                  </a:cubicBezTo>
                  <a:cubicBezTo>
                    <a:pt x="3565" y="4716"/>
                    <a:pt x="2335" y="6309"/>
                    <a:pt x="1447" y="8199"/>
                  </a:cubicBezTo>
                  <a:cubicBezTo>
                    <a:pt x="577" y="10097"/>
                    <a:pt x="153" y="12065"/>
                    <a:pt x="79" y="13848"/>
                  </a:cubicBezTo>
                  <a:cubicBezTo>
                    <a:pt x="0" y="15636"/>
                    <a:pt x="238" y="17237"/>
                    <a:pt x="618" y="18518"/>
                  </a:cubicBezTo>
                  <a:cubicBezTo>
                    <a:pt x="995" y="19800"/>
                    <a:pt x="1474" y="20771"/>
                    <a:pt x="1893" y="21383"/>
                  </a:cubicBezTo>
                  <a:cubicBezTo>
                    <a:pt x="2268" y="21933"/>
                    <a:pt x="2569" y="22211"/>
                    <a:pt x="2730" y="22211"/>
                  </a:cubicBezTo>
                  <a:cubicBezTo>
                    <a:pt x="2749" y="22211"/>
                    <a:pt x="2766" y="22208"/>
                    <a:pt x="2781" y="22200"/>
                  </a:cubicBezTo>
                  <a:cubicBezTo>
                    <a:pt x="3106" y="22035"/>
                    <a:pt x="2552" y="20565"/>
                    <a:pt x="2282" y="18179"/>
                  </a:cubicBezTo>
                  <a:cubicBezTo>
                    <a:pt x="1995" y="15818"/>
                    <a:pt x="2130" y="12441"/>
                    <a:pt x="3625" y="9210"/>
                  </a:cubicBezTo>
                  <a:cubicBezTo>
                    <a:pt x="5128" y="5984"/>
                    <a:pt x="7619" y="3700"/>
                    <a:pt x="9608" y="2396"/>
                  </a:cubicBezTo>
                  <a:cubicBezTo>
                    <a:pt x="11605" y="1063"/>
                    <a:pt x="13086" y="536"/>
                    <a:pt x="13001" y="182"/>
                  </a:cubicBezTo>
                  <a:cubicBezTo>
                    <a:pt x="12975" y="69"/>
                    <a:pt x="12746" y="0"/>
                    <a:pt x="12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3789550" y="1028300"/>
              <a:ext cx="126050" cy="60050"/>
            </a:xfrm>
            <a:custGeom>
              <a:avLst/>
              <a:gdLst/>
              <a:ahLst/>
              <a:cxnLst/>
              <a:rect l="l" t="t" r="r" b="b"/>
              <a:pathLst>
                <a:path w="5042" h="2402" extrusionOk="0">
                  <a:moveTo>
                    <a:pt x="2508" y="1"/>
                  </a:moveTo>
                  <a:cubicBezTo>
                    <a:pt x="1774" y="1"/>
                    <a:pt x="1118" y="184"/>
                    <a:pt x="678" y="453"/>
                  </a:cubicBezTo>
                  <a:cubicBezTo>
                    <a:pt x="230" y="723"/>
                    <a:pt x="1" y="1071"/>
                    <a:pt x="55" y="1395"/>
                  </a:cubicBezTo>
                  <a:cubicBezTo>
                    <a:pt x="182" y="2051"/>
                    <a:pt x="1276" y="2390"/>
                    <a:pt x="2514" y="2401"/>
                  </a:cubicBezTo>
                  <a:cubicBezTo>
                    <a:pt x="2518" y="2401"/>
                    <a:pt x="2522" y="2401"/>
                    <a:pt x="2526" y="2401"/>
                  </a:cubicBezTo>
                  <a:cubicBezTo>
                    <a:pt x="3760" y="2401"/>
                    <a:pt x="4851" y="2074"/>
                    <a:pt x="4983" y="1421"/>
                  </a:cubicBezTo>
                  <a:cubicBezTo>
                    <a:pt x="5041" y="1096"/>
                    <a:pt x="4815" y="747"/>
                    <a:pt x="4371" y="472"/>
                  </a:cubicBezTo>
                  <a:cubicBezTo>
                    <a:pt x="3929" y="197"/>
                    <a:pt x="3267" y="4"/>
                    <a:pt x="2527" y="1"/>
                  </a:cubicBezTo>
                  <a:cubicBezTo>
                    <a:pt x="2521" y="1"/>
                    <a:pt x="2514" y="1"/>
                    <a:pt x="25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a:off x="3771950" y="2274275"/>
              <a:ext cx="174900" cy="26850"/>
            </a:xfrm>
            <a:custGeom>
              <a:avLst/>
              <a:gdLst/>
              <a:ahLst/>
              <a:cxnLst/>
              <a:rect l="l" t="t" r="r" b="b"/>
              <a:pathLst>
                <a:path w="6996" h="1074" extrusionOk="0">
                  <a:moveTo>
                    <a:pt x="3664" y="0"/>
                  </a:moveTo>
                  <a:cubicBezTo>
                    <a:pt x="3600" y="0"/>
                    <a:pt x="3536" y="1"/>
                    <a:pt x="3471" y="3"/>
                  </a:cubicBezTo>
                  <a:cubicBezTo>
                    <a:pt x="2453" y="35"/>
                    <a:pt x="1552" y="280"/>
                    <a:pt x="944" y="542"/>
                  </a:cubicBezTo>
                  <a:cubicBezTo>
                    <a:pt x="333" y="803"/>
                    <a:pt x="1" y="1049"/>
                    <a:pt x="14" y="1069"/>
                  </a:cubicBezTo>
                  <a:cubicBezTo>
                    <a:pt x="15" y="1072"/>
                    <a:pt x="20" y="1074"/>
                    <a:pt x="26" y="1074"/>
                  </a:cubicBezTo>
                  <a:cubicBezTo>
                    <a:pt x="96" y="1074"/>
                    <a:pt x="446" y="900"/>
                    <a:pt x="1005" y="702"/>
                  </a:cubicBezTo>
                  <a:cubicBezTo>
                    <a:pt x="1615" y="485"/>
                    <a:pt x="2491" y="274"/>
                    <a:pt x="3478" y="243"/>
                  </a:cubicBezTo>
                  <a:cubicBezTo>
                    <a:pt x="3551" y="241"/>
                    <a:pt x="3624" y="240"/>
                    <a:pt x="3696" y="240"/>
                  </a:cubicBezTo>
                  <a:cubicBezTo>
                    <a:pt x="4595" y="240"/>
                    <a:pt x="5396" y="392"/>
                    <a:pt x="5973" y="557"/>
                  </a:cubicBezTo>
                  <a:cubicBezTo>
                    <a:pt x="6538" y="719"/>
                    <a:pt x="6896" y="873"/>
                    <a:pt x="6970" y="873"/>
                  </a:cubicBezTo>
                  <a:cubicBezTo>
                    <a:pt x="6977" y="873"/>
                    <a:pt x="6982" y="872"/>
                    <a:pt x="6983" y="869"/>
                  </a:cubicBezTo>
                  <a:cubicBezTo>
                    <a:pt x="6995" y="846"/>
                    <a:pt x="6649" y="621"/>
                    <a:pt x="6025" y="395"/>
                  </a:cubicBezTo>
                  <a:cubicBezTo>
                    <a:pt x="5442" y="183"/>
                    <a:pt x="4604" y="0"/>
                    <a:pt x="366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3709250" y="2183925"/>
              <a:ext cx="296950" cy="6025"/>
            </a:xfrm>
            <a:custGeom>
              <a:avLst/>
              <a:gdLst/>
              <a:ahLst/>
              <a:cxnLst/>
              <a:rect l="l" t="t" r="r" b="b"/>
              <a:pathLst>
                <a:path w="11878" h="241" extrusionOk="0">
                  <a:moveTo>
                    <a:pt x="5939" y="0"/>
                  </a:moveTo>
                  <a:cubicBezTo>
                    <a:pt x="2658" y="0"/>
                    <a:pt x="0" y="54"/>
                    <a:pt x="0" y="120"/>
                  </a:cubicBezTo>
                  <a:cubicBezTo>
                    <a:pt x="0" y="187"/>
                    <a:pt x="2659" y="240"/>
                    <a:pt x="5939" y="240"/>
                  </a:cubicBezTo>
                  <a:cubicBezTo>
                    <a:pt x="9218" y="240"/>
                    <a:pt x="11878" y="187"/>
                    <a:pt x="11878" y="120"/>
                  </a:cubicBezTo>
                  <a:cubicBezTo>
                    <a:pt x="11878" y="54"/>
                    <a:pt x="9219" y="0"/>
                    <a:pt x="593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3735225" y="2229800"/>
              <a:ext cx="248000" cy="7825"/>
            </a:xfrm>
            <a:custGeom>
              <a:avLst/>
              <a:gdLst/>
              <a:ahLst/>
              <a:cxnLst/>
              <a:rect l="l" t="t" r="r" b="b"/>
              <a:pathLst>
                <a:path w="9920" h="313" extrusionOk="0">
                  <a:moveTo>
                    <a:pt x="9311" y="0"/>
                  </a:moveTo>
                  <a:cubicBezTo>
                    <a:pt x="9083" y="0"/>
                    <a:pt x="8797" y="3"/>
                    <a:pt x="8464" y="8"/>
                  </a:cubicBezTo>
                  <a:lnTo>
                    <a:pt x="4959" y="65"/>
                  </a:lnTo>
                  <a:lnTo>
                    <a:pt x="1454" y="106"/>
                  </a:lnTo>
                  <a:cubicBezTo>
                    <a:pt x="557" y="119"/>
                    <a:pt x="1" y="138"/>
                    <a:pt x="0" y="169"/>
                  </a:cubicBezTo>
                  <a:cubicBezTo>
                    <a:pt x="0" y="202"/>
                    <a:pt x="555" y="245"/>
                    <a:pt x="1452" y="276"/>
                  </a:cubicBezTo>
                  <a:cubicBezTo>
                    <a:pt x="2090" y="298"/>
                    <a:pt x="2900" y="313"/>
                    <a:pt x="3806" y="313"/>
                  </a:cubicBezTo>
                  <a:cubicBezTo>
                    <a:pt x="4177" y="313"/>
                    <a:pt x="4565" y="310"/>
                    <a:pt x="4963" y="305"/>
                  </a:cubicBezTo>
                  <a:cubicBezTo>
                    <a:pt x="6333" y="285"/>
                    <a:pt x="7573" y="234"/>
                    <a:pt x="8470" y="177"/>
                  </a:cubicBezTo>
                  <a:cubicBezTo>
                    <a:pt x="9366" y="121"/>
                    <a:pt x="9919" y="62"/>
                    <a:pt x="9918" y="30"/>
                  </a:cubicBezTo>
                  <a:cubicBezTo>
                    <a:pt x="9917" y="8"/>
                    <a:pt x="9697" y="0"/>
                    <a:pt x="931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4213975" y="765600"/>
              <a:ext cx="325000" cy="324975"/>
            </a:xfrm>
            <a:custGeom>
              <a:avLst/>
              <a:gdLst/>
              <a:ahLst/>
              <a:cxnLst/>
              <a:rect l="l" t="t" r="r" b="b"/>
              <a:pathLst>
                <a:path w="13000" h="12999" extrusionOk="0">
                  <a:moveTo>
                    <a:pt x="6499" y="0"/>
                  </a:moveTo>
                  <a:cubicBezTo>
                    <a:pt x="2910" y="0"/>
                    <a:pt x="1" y="2911"/>
                    <a:pt x="1" y="6499"/>
                  </a:cubicBezTo>
                  <a:cubicBezTo>
                    <a:pt x="1" y="10088"/>
                    <a:pt x="2911" y="12999"/>
                    <a:pt x="6499" y="12999"/>
                  </a:cubicBezTo>
                  <a:cubicBezTo>
                    <a:pt x="10089" y="12999"/>
                    <a:pt x="12999" y="10088"/>
                    <a:pt x="12999" y="6499"/>
                  </a:cubicBezTo>
                  <a:cubicBezTo>
                    <a:pt x="12999" y="2909"/>
                    <a:pt x="10089" y="0"/>
                    <a:pt x="6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2758650" y="1293475"/>
              <a:ext cx="2287425" cy="759425"/>
            </a:xfrm>
            <a:custGeom>
              <a:avLst/>
              <a:gdLst/>
              <a:ahLst/>
              <a:cxnLst/>
              <a:rect l="l" t="t" r="r" b="b"/>
              <a:pathLst>
                <a:path w="91497" h="30377" extrusionOk="0">
                  <a:moveTo>
                    <a:pt x="81819" y="0"/>
                  </a:moveTo>
                  <a:cubicBezTo>
                    <a:pt x="81356" y="0"/>
                    <a:pt x="80899" y="6"/>
                    <a:pt x="80450" y="14"/>
                  </a:cubicBezTo>
                  <a:cubicBezTo>
                    <a:pt x="78831" y="49"/>
                    <a:pt x="77307" y="137"/>
                    <a:pt x="75884" y="246"/>
                  </a:cubicBezTo>
                  <a:cubicBezTo>
                    <a:pt x="73038" y="467"/>
                    <a:pt x="70597" y="756"/>
                    <a:pt x="68604" y="1019"/>
                  </a:cubicBezTo>
                  <a:cubicBezTo>
                    <a:pt x="66613" y="1282"/>
                    <a:pt x="65072" y="1520"/>
                    <a:pt x="64028" y="1686"/>
                  </a:cubicBezTo>
                  <a:lnTo>
                    <a:pt x="62841" y="1885"/>
                  </a:lnTo>
                  <a:cubicBezTo>
                    <a:pt x="62575" y="1931"/>
                    <a:pt x="62439" y="1960"/>
                    <a:pt x="62439" y="1960"/>
                  </a:cubicBezTo>
                  <a:cubicBezTo>
                    <a:pt x="62439" y="1960"/>
                    <a:pt x="62577" y="1947"/>
                    <a:pt x="62846" y="1909"/>
                  </a:cubicBezTo>
                  <a:lnTo>
                    <a:pt x="64036" y="1734"/>
                  </a:lnTo>
                  <a:cubicBezTo>
                    <a:pt x="65081" y="1584"/>
                    <a:pt x="66625" y="1360"/>
                    <a:pt x="68616" y="1112"/>
                  </a:cubicBezTo>
                  <a:cubicBezTo>
                    <a:pt x="70609" y="864"/>
                    <a:pt x="73050" y="588"/>
                    <a:pt x="75894" y="380"/>
                  </a:cubicBezTo>
                  <a:cubicBezTo>
                    <a:pt x="77315" y="278"/>
                    <a:pt x="78838" y="195"/>
                    <a:pt x="80453" y="167"/>
                  </a:cubicBezTo>
                  <a:cubicBezTo>
                    <a:pt x="80837" y="161"/>
                    <a:pt x="81226" y="157"/>
                    <a:pt x="81621" y="157"/>
                  </a:cubicBezTo>
                  <a:cubicBezTo>
                    <a:pt x="82885" y="157"/>
                    <a:pt x="84202" y="195"/>
                    <a:pt x="85560" y="330"/>
                  </a:cubicBezTo>
                  <a:cubicBezTo>
                    <a:pt x="86450" y="421"/>
                    <a:pt x="87359" y="550"/>
                    <a:pt x="88265" y="779"/>
                  </a:cubicBezTo>
                  <a:cubicBezTo>
                    <a:pt x="89156" y="1011"/>
                    <a:pt x="90101" y="1327"/>
                    <a:pt x="90776" y="1999"/>
                  </a:cubicBezTo>
                  <a:cubicBezTo>
                    <a:pt x="91113" y="2338"/>
                    <a:pt x="91304" y="2793"/>
                    <a:pt x="91307" y="3270"/>
                  </a:cubicBezTo>
                  <a:cubicBezTo>
                    <a:pt x="91305" y="3751"/>
                    <a:pt x="91149" y="4229"/>
                    <a:pt x="90910" y="4665"/>
                  </a:cubicBezTo>
                  <a:cubicBezTo>
                    <a:pt x="90430" y="5545"/>
                    <a:pt x="89703" y="6300"/>
                    <a:pt x="88927" y="6999"/>
                  </a:cubicBezTo>
                  <a:cubicBezTo>
                    <a:pt x="87353" y="8392"/>
                    <a:pt x="85511" y="9580"/>
                    <a:pt x="83571" y="10705"/>
                  </a:cubicBezTo>
                  <a:cubicBezTo>
                    <a:pt x="81625" y="11824"/>
                    <a:pt x="79559" y="12869"/>
                    <a:pt x="77409" y="13868"/>
                  </a:cubicBezTo>
                  <a:cubicBezTo>
                    <a:pt x="68790" y="17841"/>
                    <a:pt x="58874" y="21213"/>
                    <a:pt x="48300" y="24065"/>
                  </a:cubicBezTo>
                  <a:cubicBezTo>
                    <a:pt x="37722" y="26882"/>
                    <a:pt x="27451" y="28925"/>
                    <a:pt x="18004" y="29807"/>
                  </a:cubicBezTo>
                  <a:cubicBezTo>
                    <a:pt x="15642" y="30020"/>
                    <a:pt x="13331" y="30155"/>
                    <a:pt x="11087" y="30165"/>
                  </a:cubicBezTo>
                  <a:cubicBezTo>
                    <a:pt x="11040" y="30165"/>
                    <a:pt x="10993" y="30165"/>
                    <a:pt x="10946" y="30165"/>
                  </a:cubicBezTo>
                  <a:cubicBezTo>
                    <a:pt x="8752" y="30165"/>
                    <a:pt x="6614" y="30063"/>
                    <a:pt x="4591" y="29680"/>
                  </a:cubicBezTo>
                  <a:cubicBezTo>
                    <a:pt x="3563" y="29481"/>
                    <a:pt x="2556" y="29203"/>
                    <a:pt x="1674" y="28725"/>
                  </a:cubicBezTo>
                  <a:cubicBezTo>
                    <a:pt x="1235" y="28488"/>
                    <a:pt x="839" y="28178"/>
                    <a:pt x="550" y="27794"/>
                  </a:cubicBezTo>
                  <a:cubicBezTo>
                    <a:pt x="271" y="27403"/>
                    <a:pt x="110" y="26929"/>
                    <a:pt x="219" y="26468"/>
                  </a:cubicBezTo>
                  <a:cubicBezTo>
                    <a:pt x="305" y="26005"/>
                    <a:pt x="554" y="25583"/>
                    <a:pt x="819" y="25196"/>
                  </a:cubicBezTo>
                  <a:cubicBezTo>
                    <a:pt x="1084" y="24804"/>
                    <a:pt x="1405" y="24456"/>
                    <a:pt x="1723" y="24116"/>
                  </a:cubicBezTo>
                  <a:cubicBezTo>
                    <a:pt x="2373" y="23446"/>
                    <a:pt x="3078" y="22856"/>
                    <a:pt x="3783" y="22306"/>
                  </a:cubicBezTo>
                  <a:cubicBezTo>
                    <a:pt x="6629" y="20128"/>
                    <a:pt x="9471" y="18528"/>
                    <a:pt x="11971" y="17166"/>
                  </a:cubicBezTo>
                  <a:cubicBezTo>
                    <a:pt x="14482" y="15816"/>
                    <a:pt x="16698" y="14754"/>
                    <a:pt x="18520" y="13912"/>
                  </a:cubicBezTo>
                  <a:cubicBezTo>
                    <a:pt x="20345" y="13074"/>
                    <a:pt x="21776" y="12456"/>
                    <a:pt x="22750" y="12044"/>
                  </a:cubicBezTo>
                  <a:cubicBezTo>
                    <a:pt x="23234" y="11840"/>
                    <a:pt x="23603" y="11684"/>
                    <a:pt x="23859" y="11577"/>
                  </a:cubicBezTo>
                  <a:cubicBezTo>
                    <a:pt x="24108" y="11471"/>
                    <a:pt x="24234" y="11411"/>
                    <a:pt x="24234" y="11411"/>
                  </a:cubicBezTo>
                  <a:lnTo>
                    <a:pt x="24234" y="11411"/>
                  </a:lnTo>
                  <a:cubicBezTo>
                    <a:pt x="24234" y="11411"/>
                    <a:pt x="24102" y="11456"/>
                    <a:pt x="23849" y="11555"/>
                  </a:cubicBezTo>
                  <a:lnTo>
                    <a:pt x="22732" y="12000"/>
                  </a:lnTo>
                  <a:cubicBezTo>
                    <a:pt x="21751" y="12398"/>
                    <a:pt x="20313" y="13002"/>
                    <a:pt x="18482" y="13828"/>
                  </a:cubicBezTo>
                  <a:cubicBezTo>
                    <a:pt x="16652" y="14657"/>
                    <a:pt x="14428" y="15708"/>
                    <a:pt x="11908" y="17048"/>
                  </a:cubicBezTo>
                  <a:cubicBezTo>
                    <a:pt x="9398" y="18401"/>
                    <a:pt x="6547" y="19992"/>
                    <a:pt x="3679" y="22173"/>
                  </a:cubicBezTo>
                  <a:cubicBezTo>
                    <a:pt x="2968" y="22724"/>
                    <a:pt x="2256" y="23315"/>
                    <a:pt x="1596" y="23993"/>
                  </a:cubicBezTo>
                  <a:cubicBezTo>
                    <a:pt x="1271" y="24338"/>
                    <a:pt x="945" y="24689"/>
                    <a:pt x="671" y="25093"/>
                  </a:cubicBezTo>
                  <a:cubicBezTo>
                    <a:pt x="397" y="25493"/>
                    <a:pt x="135" y="25926"/>
                    <a:pt x="38" y="26434"/>
                  </a:cubicBezTo>
                  <a:cubicBezTo>
                    <a:pt x="15" y="26559"/>
                    <a:pt x="13" y="26690"/>
                    <a:pt x="1" y="26819"/>
                  </a:cubicBezTo>
                  <a:cubicBezTo>
                    <a:pt x="14" y="26950"/>
                    <a:pt x="32" y="27080"/>
                    <a:pt x="57" y="27209"/>
                  </a:cubicBezTo>
                  <a:cubicBezTo>
                    <a:pt x="127" y="27459"/>
                    <a:pt x="251" y="27691"/>
                    <a:pt x="398" y="27905"/>
                  </a:cubicBezTo>
                  <a:cubicBezTo>
                    <a:pt x="709" y="28322"/>
                    <a:pt x="1128" y="28647"/>
                    <a:pt x="1581" y="28894"/>
                  </a:cubicBezTo>
                  <a:cubicBezTo>
                    <a:pt x="2494" y="29390"/>
                    <a:pt x="3515" y="29671"/>
                    <a:pt x="4553" y="29877"/>
                  </a:cubicBezTo>
                  <a:cubicBezTo>
                    <a:pt x="6628" y="30273"/>
                    <a:pt x="8814" y="30377"/>
                    <a:pt x="11052" y="30377"/>
                  </a:cubicBezTo>
                  <a:cubicBezTo>
                    <a:pt x="11064" y="30377"/>
                    <a:pt x="11076" y="30377"/>
                    <a:pt x="11088" y="30377"/>
                  </a:cubicBezTo>
                  <a:cubicBezTo>
                    <a:pt x="13341" y="30370"/>
                    <a:pt x="15658" y="30238"/>
                    <a:pt x="18024" y="30028"/>
                  </a:cubicBezTo>
                  <a:cubicBezTo>
                    <a:pt x="27493" y="29156"/>
                    <a:pt x="37774" y="27117"/>
                    <a:pt x="48363" y="24296"/>
                  </a:cubicBezTo>
                  <a:cubicBezTo>
                    <a:pt x="58948" y="21442"/>
                    <a:pt x="68872" y="18062"/>
                    <a:pt x="77502" y="14070"/>
                  </a:cubicBezTo>
                  <a:cubicBezTo>
                    <a:pt x="79655" y="13065"/>
                    <a:pt x="81724" y="12015"/>
                    <a:pt x="83676" y="10888"/>
                  </a:cubicBezTo>
                  <a:cubicBezTo>
                    <a:pt x="85622" y="9755"/>
                    <a:pt x="87470" y="8559"/>
                    <a:pt x="89059" y="7149"/>
                  </a:cubicBezTo>
                  <a:cubicBezTo>
                    <a:pt x="89844" y="6437"/>
                    <a:pt x="90582" y="5673"/>
                    <a:pt x="91079" y="4756"/>
                  </a:cubicBezTo>
                  <a:cubicBezTo>
                    <a:pt x="91327" y="4301"/>
                    <a:pt x="91497" y="3791"/>
                    <a:pt x="91496" y="3269"/>
                  </a:cubicBezTo>
                  <a:cubicBezTo>
                    <a:pt x="91495" y="2746"/>
                    <a:pt x="91270" y="2230"/>
                    <a:pt x="90911" y="1872"/>
                  </a:cubicBezTo>
                  <a:cubicBezTo>
                    <a:pt x="90179" y="1151"/>
                    <a:pt x="89214" y="843"/>
                    <a:pt x="88308" y="606"/>
                  </a:cubicBezTo>
                  <a:cubicBezTo>
                    <a:pt x="87390" y="376"/>
                    <a:pt x="86473" y="251"/>
                    <a:pt x="85578" y="161"/>
                  </a:cubicBezTo>
                  <a:cubicBezTo>
                    <a:pt x="84282" y="37"/>
                    <a:pt x="83026" y="0"/>
                    <a:pt x="8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2961000" y="1014275"/>
              <a:ext cx="1720250" cy="415225"/>
            </a:xfrm>
            <a:custGeom>
              <a:avLst/>
              <a:gdLst/>
              <a:ahLst/>
              <a:cxnLst/>
              <a:rect l="l" t="t" r="r" b="b"/>
              <a:pathLst>
                <a:path w="68810" h="16609" extrusionOk="0">
                  <a:moveTo>
                    <a:pt x="16295" y="1"/>
                  </a:moveTo>
                  <a:cubicBezTo>
                    <a:pt x="14000" y="1"/>
                    <a:pt x="11358" y="86"/>
                    <a:pt x="8428" y="406"/>
                  </a:cubicBezTo>
                  <a:cubicBezTo>
                    <a:pt x="7056" y="569"/>
                    <a:pt x="5617" y="779"/>
                    <a:pt x="4151" y="1161"/>
                  </a:cubicBezTo>
                  <a:cubicBezTo>
                    <a:pt x="3418" y="1352"/>
                    <a:pt x="2679" y="1591"/>
                    <a:pt x="1961" y="1927"/>
                  </a:cubicBezTo>
                  <a:cubicBezTo>
                    <a:pt x="1605" y="2102"/>
                    <a:pt x="1253" y="2300"/>
                    <a:pt x="932" y="2553"/>
                  </a:cubicBezTo>
                  <a:cubicBezTo>
                    <a:pt x="613" y="2806"/>
                    <a:pt x="319" y="3127"/>
                    <a:pt x="166" y="3534"/>
                  </a:cubicBezTo>
                  <a:cubicBezTo>
                    <a:pt x="0" y="3941"/>
                    <a:pt x="64" y="4410"/>
                    <a:pt x="230" y="4801"/>
                  </a:cubicBezTo>
                  <a:cubicBezTo>
                    <a:pt x="389" y="5207"/>
                    <a:pt x="679" y="5530"/>
                    <a:pt x="964" y="5848"/>
                  </a:cubicBezTo>
                  <a:cubicBezTo>
                    <a:pt x="1570" y="6450"/>
                    <a:pt x="2284" y="6942"/>
                    <a:pt x="3033" y="7382"/>
                  </a:cubicBezTo>
                  <a:cubicBezTo>
                    <a:pt x="4537" y="8257"/>
                    <a:pt x="6183" y="8967"/>
                    <a:pt x="7894" y="9609"/>
                  </a:cubicBezTo>
                  <a:cubicBezTo>
                    <a:pt x="11322" y="10889"/>
                    <a:pt x="15030" y="11907"/>
                    <a:pt x="18905" y="12794"/>
                  </a:cubicBezTo>
                  <a:cubicBezTo>
                    <a:pt x="22783" y="13678"/>
                    <a:pt x="26836" y="14411"/>
                    <a:pt x="31010" y="15008"/>
                  </a:cubicBezTo>
                  <a:cubicBezTo>
                    <a:pt x="38276" y="16039"/>
                    <a:pt x="45310" y="16609"/>
                    <a:pt x="51832" y="16609"/>
                  </a:cubicBezTo>
                  <a:cubicBezTo>
                    <a:pt x="52803" y="16609"/>
                    <a:pt x="53763" y="16596"/>
                    <a:pt x="54710" y="16570"/>
                  </a:cubicBezTo>
                  <a:cubicBezTo>
                    <a:pt x="58358" y="16445"/>
                    <a:pt x="61849" y="16179"/>
                    <a:pt x="65004" y="15322"/>
                  </a:cubicBezTo>
                  <a:cubicBezTo>
                    <a:pt x="65789" y="15099"/>
                    <a:pt x="66551" y="14825"/>
                    <a:pt x="67247" y="14440"/>
                  </a:cubicBezTo>
                  <a:cubicBezTo>
                    <a:pt x="67598" y="14253"/>
                    <a:pt x="67917" y="14012"/>
                    <a:pt x="68206" y="13740"/>
                  </a:cubicBezTo>
                  <a:cubicBezTo>
                    <a:pt x="68472" y="13445"/>
                    <a:pt x="68691" y="13094"/>
                    <a:pt x="68754" y="12693"/>
                  </a:cubicBezTo>
                  <a:cubicBezTo>
                    <a:pt x="68809" y="12284"/>
                    <a:pt x="68660" y="11891"/>
                    <a:pt x="68461" y="11570"/>
                  </a:cubicBezTo>
                  <a:cubicBezTo>
                    <a:pt x="68254" y="11250"/>
                    <a:pt x="67999" y="10975"/>
                    <a:pt x="67733" y="10724"/>
                  </a:cubicBezTo>
                  <a:cubicBezTo>
                    <a:pt x="67190" y="10231"/>
                    <a:pt x="66595" y="9835"/>
                    <a:pt x="66004" y="9474"/>
                  </a:cubicBezTo>
                  <a:cubicBezTo>
                    <a:pt x="63606" y="8073"/>
                    <a:pt x="61244" y="7206"/>
                    <a:pt x="59180" y="6470"/>
                  </a:cubicBezTo>
                  <a:cubicBezTo>
                    <a:pt x="57105" y="5748"/>
                    <a:pt x="55290" y="5217"/>
                    <a:pt x="53800" y="4809"/>
                  </a:cubicBezTo>
                  <a:cubicBezTo>
                    <a:pt x="52310" y="4402"/>
                    <a:pt x="51145" y="4118"/>
                    <a:pt x="50353" y="3933"/>
                  </a:cubicBezTo>
                  <a:lnTo>
                    <a:pt x="49452" y="3728"/>
                  </a:lnTo>
                  <a:cubicBezTo>
                    <a:pt x="49247" y="3684"/>
                    <a:pt x="49142" y="3666"/>
                    <a:pt x="49142" y="3666"/>
                  </a:cubicBezTo>
                  <a:lnTo>
                    <a:pt x="49142" y="3666"/>
                  </a:lnTo>
                  <a:cubicBezTo>
                    <a:pt x="49142" y="3667"/>
                    <a:pt x="49244" y="3699"/>
                    <a:pt x="49445" y="3752"/>
                  </a:cubicBezTo>
                  <a:lnTo>
                    <a:pt x="50341" y="3979"/>
                  </a:lnTo>
                  <a:cubicBezTo>
                    <a:pt x="51129" y="4180"/>
                    <a:pt x="52291" y="4478"/>
                    <a:pt x="53775" y="4900"/>
                  </a:cubicBezTo>
                  <a:cubicBezTo>
                    <a:pt x="55259" y="5321"/>
                    <a:pt x="57069" y="5864"/>
                    <a:pt x="59135" y="6595"/>
                  </a:cubicBezTo>
                  <a:cubicBezTo>
                    <a:pt x="61190" y="7341"/>
                    <a:pt x="63545" y="8220"/>
                    <a:pt x="65915" y="9619"/>
                  </a:cubicBezTo>
                  <a:cubicBezTo>
                    <a:pt x="66500" y="9978"/>
                    <a:pt x="67087" y="10373"/>
                    <a:pt x="67612" y="10855"/>
                  </a:cubicBezTo>
                  <a:cubicBezTo>
                    <a:pt x="67870" y="11100"/>
                    <a:pt x="68114" y="11365"/>
                    <a:pt x="68307" y="11666"/>
                  </a:cubicBezTo>
                  <a:cubicBezTo>
                    <a:pt x="68493" y="11968"/>
                    <a:pt x="68619" y="12319"/>
                    <a:pt x="68570" y="12667"/>
                  </a:cubicBezTo>
                  <a:cubicBezTo>
                    <a:pt x="68513" y="13020"/>
                    <a:pt x="68317" y="13334"/>
                    <a:pt x="68069" y="13609"/>
                  </a:cubicBezTo>
                  <a:cubicBezTo>
                    <a:pt x="67798" y="13863"/>
                    <a:pt x="67494" y="14092"/>
                    <a:pt x="67153" y="14272"/>
                  </a:cubicBezTo>
                  <a:cubicBezTo>
                    <a:pt x="66476" y="14643"/>
                    <a:pt x="65725" y="14913"/>
                    <a:pt x="64950" y="15131"/>
                  </a:cubicBezTo>
                  <a:cubicBezTo>
                    <a:pt x="61825" y="15972"/>
                    <a:pt x="58341" y="16231"/>
                    <a:pt x="54704" y="16350"/>
                  </a:cubicBezTo>
                  <a:cubicBezTo>
                    <a:pt x="53810" y="16372"/>
                    <a:pt x="52905" y="16384"/>
                    <a:pt x="51990" y="16384"/>
                  </a:cubicBezTo>
                  <a:cubicBezTo>
                    <a:pt x="45437" y="16384"/>
                    <a:pt x="38358" y="15809"/>
                    <a:pt x="31044" y="14771"/>
                  </a:cubicBezTo>
                  <a:cubicBezTo>
                    <a:pt x="26877" y="14174"/>
                    <a:pt x="22828" y="13444"/>
                    <a:pt x="18958" y="12565"/>
                  </a:cubicBezTo>
                  <a:cubicBezTo>
                    <a:pt x="15090" y="11682"/>
                    <a:pt x="11388" y="10671"/>
                    <a:pt x="7972" y="9401"/>
                  </a:cubicBezTo>
                  <a:cubicBezTo>
                    <a:pt x="6267" y="8766"/>
                    <a:pt x="4629" y="8062"/>
                    <a:pt x="3140" y="7200"/>
                  </a:cubicBezTo>
                  <a:cubicBezTo>
                    <a:pt x="2400" y="6768"/>
                    <a:pt x="1698" y="6283"/>
                    <a:pt x="1111" y="5704"/>
                  </a:cubicBezTo>
                  <a:cubicBezTo>
                    <a:pt x="839" y="5400"/>
                    <a:pt x="559" y="5090"/>
                    <a:pt x="416" y="4722"/>
                  </a:cubicBezTo>
                  <a:cubicBezTo>
                    <a:pt x="265" y="4364"/>
                    <a:pt x="209" y="3959"/>
                    <a:pt x="354" y="3603"/>
                  </a:cubicBezTo>
                  <a:cubicBezTo>
                    <a:pt x="486" y="3245"/>
                    <a:pt x="753" y="2947"/>
                    <a:pt x="1054" y="2706"/>
                  </a:cubicBezTo>
                  <a:cubicBezTo>
                    <a:pt x="1358" y="2465"/>
                    <a:pt x="1699" y="2271"/>
                    <a:pt x="2045" y="2101"/>
                  </a:cubicBezTo>
                  <a:cubicBezTo>
                    <a:pt x="2745" y="1770"/>
                    <a:pt x="3474" y="1531"/>
                    <a:pt x="4199" y="1340"/>
                  </a:cubicBezTo>
                  <a:cubicBezTo>
                    <a:pt x="5650" y="957"/>
                    <a:pt x="7081" y="743"/>
                    <a:pt x="8448" y="574"/>
                  </a:cubicBezTo>
                  <a:cubicBezTo>
                    <a:pt x="11625" y="215"/>
                    <a:pt x="14466" y="130"/>
                    <a:pt x="16893" y="130"/>
                  </a:cubicBezTo>
                  <a:cubicBezTo>
                    <a:pt x="18657" y="130"/>
                    <a:pt x="20203" y="175"/>
                    <a:pt x="21501" y="191"/>
                  </a:cubicBezTo>
                  <a:lnTo>
                    <a:pt x="25058" y="242"/>
                  </a:lnTo>
                  <a:lnTo>
                    <a:pt x="25983" y="249"/>
                  </a:lnTo>
                  <a:cubicBezTo>
                    <a:pt x="26191" y="249"/>
                    <a:pt x="26298" y="244"/>
                    <a:pt x="26298" y="244"/>
                  </a:cubicBezTo>
                  <a:cubicBezTo>
                    <a:pt x="26298" y="244"/>
                    <a:pt x="26191" y="233"/>
                    <a:pt x="25983" y="225"/>
                  </a:cubicBezTo>
                  <a:lnTo>
                    <a:pt x="25058" y="194"/>
                  </a:lnTo>
                  <a:lnTo>
                    <a:pt x="21502" y="98"/>
                  </a:lnTo>
                  <a:cubicBezTo>
                    <a:pt x="20061" y="67"/>
                    <a:pt x="18312"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2564450" y="1798300"/>
              <a:ext cx="500775" cy="441500"/>
            </a:xfrm>
            <a:custGeom>
              <a:avLst/>
              <a:gdLst/>
              <a:ahLst/>
              <a:cxnLst/>
              <a:rect l="l" t="t" r="r" b="b"/>
              <a:pathLst>
                <a:path w="20031" h="17660" extrusionOk="0">
                  <a:moveTo>
                    <a:pt x="10019" y="1"/>
                  </a:moveTo>
                  <a:cubicBezTo>
                    <a:pt x="6540" y="1"/>
                    <a:pt x="3242" y="2071"/>
                    <a:pt x="1844" y="5491"/>
                  </a:cubicBezTo>
                  <a:cubicBezTo>
                    <a:pt x="0" y="10004"/>
                    <a:pt x="2164" y="15158"/>
                    <a:pt x="6677" y="17001"/>
                  </a:cubicBezTo>
                  <a:cubicBezTo>
                    <a:pt x="7770" y="17448"/>
                    <a:pt x="8901" y="17660"/>
                    <a:pt x="10013" y="17660"/>
                  </a:cubicBezTo>
                  <a:cubicBezTo>
                    <a:pt x="13492" y="17660"/>
                    <a:pt x="16789" y="15589"/>
                    <a:pt x="18187" y="12170"/>
                  </a:cubicBezTo>
                  <a:cubicBezTo>
                    <a:pt x="20030" y="7657"/>
                    <a:pt x="17868" y="2503"/>
                    <a:pt x="13355" y="659"/>
                  </a:cubicBezTo>
                  <a:cubicBezTo>
                    <a:pt x="12262" y="212"/>
                    <a:pt x="11131" y="1"/>
                    <a:pt x="10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4886100" y="1136750"/>
              <a:ext cx="378250" cy="378225"/>
            </a:xfrm>
            <a:custGeom>
              <a:avLst/>
              <a:gdLst/>
              <a:ahLst/>
              <a:cxnLst/>
              <a:rect l="l" t="t" r="r" b="b"/>
              <a:pathLst>
                <a:path w="15130" h="15129" extrusionOk="0">
                  <a:moveTo>
                    <a:pt x="7565" y="0"/>
                  </a:moveTo>
                  <a:cubicBezTo>
                    <a:pt x="3387" y="0"/>
                    <a:pt x="1" y="3388"/>
                    <a:pt x="1" y="7564"/>
                  </a:cubicBezTo>
                  <a:cubicBezTo>
                    <a:pt x="1" y="11742"/>
                    <a:pt x="3387" y="15129"/>
                    <a:pt x="7565" y="15129"/>
                  </a:cubicBezTo>
                  <a:cubicBezTo>
                    <a:pt x="11743" y="15129"/>
                    <a:pt x="15129" y="11742"/>
                    <a:pt x="15129" y="7564"/>
                  </a:cubicBezTo>
                  <a:cubicBezTo>
                    <a:pt x="15129" y="3388"/>
                    <a:pt x="11743" y="0"/>
                    <a:pt x="7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3132850" y="695650"/>
              <a:ext cx="415900" cy="415875"/>
            </a:xfrm>
            <a:custGeom>
              <a:avLst/>
              <a:gdLst/>
              <a:ahLst/>
              <a:cxnLst/>
              <a:rect l="l" t="t" r="r" b="b"/>
              <a:pathLst>
                <a:path w="16636" h="16635" extrusionOk="0">
                  <a:moveTo>
                    <a:pt x="8318" y="0"/>
                  </a:moveTo>
                  <a:cubicBezTo>
                    <a:pt x="3724" y="0"/>
                    <a:pt x="1" y="3724"/>
                    <a:pt x="1" y="8317"/>
                  </a:cubicBezTo>
                  <a:cubicBezTo>
                    <a:pt x="1" y="12910"/>
                    <a:pt x="3724" y="16634"/>
                    <a:pt x="8318" y="16634"/>
                  </a:cubicBezTo>
                  <a:cubicBezTo>
                    <a:pt x="12912" y="16634"/>
                    <a:pt x="16636" y="12910"/>
                    <a:pt x="16636" y="8317"/>
                  </a:cubicBezTo>
                  <a:cubicBezTo>
                    <a:pt x="16636" y="3724"/>
                    <a:pt x="12912" y="0"/>
                    <a:pt x="8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4343525" y="1652675"/>
              <a:ext cx="267400" cy="267400"/>
            </a:xfrm>
            <a:custGeom>
              <a:avLst/>
              <a:gdLst/>
              <a:ahLst/>
              <a:cxnLst/>
              <a:rect l="l" t="t" r="r" b="b"/>
              <a:pathLst>
                <a:path w="10696" h="10696" extrusionOk="0">
                  <a:moveTo>
                    <a:pt x="5348" y="0"/>
                  </a:moveTo>
                  <a:cubicBezTo>
                    <a:pt x="2395" y="0"/>
                    <a:pt x="1" y="2394"/>
                    <a:pt x="1" y="5347"/>
                  </a:cubicBezTo>
                  <a:cubicBezTo>
                    <a:pt x="1" y="8302"/>
                    <a:pt x="2395" y="10696"/>
                    <a:pt x="5348" y="10696"/>
                  </a:cubicBezTo>
                  <a:cubicBezTo>
                    <a:pt x="8301" y="10696"/>
                    <a:pt x="10695" y="8302"/>
                    <a:pt x="10695" y="5347"/>
                  </a:cubicBezTo>
                  <a:cubicBezTo>
                    <a:pt x="10695" y="2394"/>
                    <a:pt x="8301" y="0"/>
                    <a:pt x="5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2895525" y="1347325"/>
              <a:ext cx="224175" cy="224175"/>
            </a:xfrm>
            <a:custGeom>
              <a:avLst/>
              <a:gdLst/>
              <a:ahLst/>
              <a:cxnLst/>
              <a:rect l="l" t="t" r="r" b="b"/>
              <a:pathLst>
                <a:path w="8967" h="8967" extrusionOk="0">
                  <a:moveTo>
                    <a:pt x="4483" y="0"/>
                  </a:moveTo>
                  <a:cubicBezTo>
                    <a:pt x="2008" y="0"/>
                    <a:pt x="0" y="2008"/>
                    <a:pt x="0" y="4484"/>
                  </a:cubicBezTo>
                  <a:cubicBezTo>
                    <a:pt x="0" y="6959"/>
                    <a:pt x="2008" y="8967"/>
                    <a:pt x="4483" y="8967"/>
                  </a:cubicBezTo>
                  <a:cubicBezTo>
                    <a:pt x="6960" y="8967"/>
                    <a:pt x="8966" y="6959"/>
                    <a:pt x="8966" y="4484"/>
                  </a:cubicBezTo>
                  <a:cubicBezTo>
                    <a:pt x="8966" y="2008"/>
                    <a:pt x="6959" y="0"/>
                    <a:pt x="4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4677875" y="997400"/>
              <a:ext cx="59275" cy="59275"/>
            </a:xfrm>
            <a:custGeom>
              <a:avLst/>
              <a:gdLst/>
              <a:ahLst/>
              <a:cxnLst/>
              <a:rect l="l" t="t" r="r" b="b"/>
              <a:pathLst>
                <a:path w="2371" h="2371" extrusionOk="0">
                  <a:moveTo>
                    <a:pt x="1185" y="1"/>
                  </a:moveTo>
                  <a:lnTo>
                    <a:pt x="765" y="767"/>
                  </a:lnTo>
                  <a:lnTo>
                    <a:pt x="0" y="1187"/>
                  </a:lnTo>
                  <a:lnTo>
                    <a:pt x="765" y="1605"/>
                  </a:lnTo>
                  <a:lnTo>
                    <a:pt x="1185" y="2371"/>
                  </a:lnTo>
                  <a:lnTo>
                    <a:pt x="1604" y="1605"/>
                  </a:lnTo>
                  <a:lnTo>
                    <a:pt x="2370" y="1187"/>
                  </a:lnTo>
                  <a:lnTo>
                    <a:pt x="1604" y="767"/>
                  </a:lnTo>
                  <a:lnTo>
                    <a:pt x="11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4203800" y="2059625"/>
              <a:ext cx="59275" cy="59300"/>
            </a:xfrm>
            <a:custGeom>
              <a:avLst/>
              <a:gdLst/>
              <a:ahLst/>
              <a:cxnLst/>
              <a:rect l="l" t="t" r="r" b="b"/>
              <a:pathLst>
                <a:path w="2371" h="2372" extrusionOk="0">
                  <a:moveTo>
                    <a:pt x="1185" y="1"/>
                  </a:moveTo>
                  <a:lnTo>
                    <a:pt x="766" y="767"/>
                  </a:lnTo>
                  <a:lnTo>
                    <a:pt x="0" y="1186"/>
                  </a:lnTo>
                  <a:lnTo>
                    <a:pt x="766" y="1605"/>
                  </a:lnTo>
                  <a:lnTo>
                    <a:pt x="1185" y="2372"/>
                  </a:lnTo>
                  <a:lnTo>
                    <a:pt x="1604" y="1605"/>
                  </a:lnTo>
                  <a:lnTo>
                    <a:pt x="2371" y="1186"/>
                  </a:lnTo>
                  <a:lnTo>
                    <a:pt x="1604" y="767"/>
                  </a:lnTo>
                  <a:lnTo>
                    <a:pt x="11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2609575" y="1498225"/>
              <a:ext cx="87575" cy="87575"/>
            </a:xfrm>
            <a:custGeom>
              <a:avLst/>
              <a:gdLst/>
              <a:ahLst/>
              <a:cxnLst/>
              <a:rect l="l" t="t" r="r" b="b"/>
              <a:pathLst>
                <a:path w="3503" h="3503" extrusionOk="0">
                  <a:moveTo>
                    <a:pt x="1752" y="0"/>
                  </a:moveTo>
                  <a:lnTo>
                    <a:pt x="1133" y="1133"/>
                  </a:lnTo>
                  <a:lnTo>
                    <a:pt x="1" y="1752"/>
                  </a:lnTo>
                  <a:lnTo>
                    <a:pt x="1133" y="2371"/>
                  </a:lnTo>
                  <a:lnTo>
                    <a:pt x="1752" y="3503"/>
                  </a:lnTo>
                  <a:lnTo>
                    <a:pt x="2371" y="2371"/>
                  </a:lnTo>
                  <a:lnTo>
                    <a:pt x="3503" y="1752"/>
                  </a:lnTo>
                  <a:lnTo>
                    <a:pt x="2371" y="1133"/>
                  </a:lnTo>
                  <a:lnTo>
                    <a:pt x="1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3939400" y="565875"/>
              <a:ext cx="87575" cy="87575"/>
            </a:xfrm>
            <a:custGeom>
              <a:avLst/>
              <a:gdLst/>
              <a:ahLst/>
              <a:cxnLst/>
              <a:rect l="l" t="t" r="r" b="b"/>
              <a:pathLst>
                <a:path w="3503" h="3503" extrusionOk="0">
                  <a:moveTo>
                    <a:pt x="1751" y="0"/>
                  </a:moveTo>
                  <a:lnTo>
                    <a:pt x="1132" y="1132"/>
                  </a:lnTo>
                  <a:lnTo>
                    <a:pt x="0" y="1751"/>
                  </a:lnTo>
                  <a:lnTo>
                    <a:pt x="1132" y="2370"/>
                  </a:lnTo>
                  <a:lnTo>
                    <a:pt x="1751" y="3502"/>
                  </a:lnTo>
                  <a:lnTo>
                    <a:pt x="2370" y="2370"/>
                  </a:lnTo>
                  <a:lnTo>
                    <a:pt x="3502" y="1751"/>
                  </a:lnTo>
                  <a:lnTo>
                    <a:pt x="2370" y="1132"/>
                  </a:lnTo>
                  <a:lnTo>
                    <a:pt x="1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4753550" y="1772325"/>
              <a:ext cx="136525" cy="136575"/>
            </a:xfrm>
            <a:custGeom>
              <a:avLst/>
              <a:gdLst/>
              <a:ahLst/>
              <a:cxnLst/>
              <a:rect l="l" t="t" r="r" b="b"/>
              <a:pathLst>
                <a:path w="5461" h="5463" extrusionOk="0">
                  <a:moveTo>
                    <a:pt x="2731" y="0"/>
                  </a:moveTo>
                  <a:lnTo>
                    <a:pt x="1766" y="1766"/>
                  </a:lnTo>
                  <a:lnTo>
                    <a:pt x="0" y="2732"/>
                  </a:lnTo>
                  <a:lnTo>
                    <a:pt x="1766" y="3697"/>
                  </a:lnTo>
                  <a:lnTo>
                    <a:pt x="2731" y="5462"/>
                  </a:lnTo>
                  <a:lnTo>
                    <a:pt x="3696" y="3697"/>
                  </a:lnTo>
                  <a:lnTo>
                    <a:pt x="5461" y="2732"/>
                  </a:lnTo>
                  <a:lnTo>
                    <a:pt x="3696" y="1766"/>
                  </a:lnTo>
                  <a:lnTo>
                    <a:pt x="27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3397725" y="2481125"/>
              <a:ext cx="1424450" cy="1765750"/>
            </a:xfrm>
            <a:custGeom>
              <a:avLst/>
              <a:gdLst/>
              <a:ahLst/>
              <a:cxnLst/>
              <a:rect l="l" t="t" r="r" b="b"/>
              <a:pathLst>
                <a:path w="56978" h="70630" extrusionOk="0">
                  <a:moveTo>
                    <a:pt x="19463" y="0"/>
                  </a:moveTo>
                  <a:cubicBezTo>
                    <a:pt x="15594" y="0"/>
                    <a:pt x="11286" y="1700"/>
                    <a:pt x="7115" y="7193"/>
                  </a:cubicBezTo>
                  <a:lnTo>
                    <a:pt x="558" y="31378"/>
                  </a:lnTo>
                  <a:cubicBezTo>
                    <a:pt x="1" y="42375"/>
                    <a:pt x="4600" y="53526"/>
                    <a:pt x="12749" y="60931"/>
                  </a:cubicBezTo>
                  <a:cubicBezTo>
                    <a:pt x="19596" y="67154"/>
                    <a:pt x="28837" y="70629"/>
                    <a:pt x="38077" y="70629"/>
                  </a:cubicBezTo>
                  <a:cubicBezTo>
                    <a:pt x="39833" y="70629"/>
                    <a:pt x="41590" y="70504"/>
                    <a:pt x="43330" y="70248"/>
                  </a:cubicBezTo>
                  <a:cubicBezTo>
                    <a:pt x="47073" y="69696"/>
                    <a:pt x="50916" y="68459"/>
                    <a:pt x="53475" y="65672"/>
                  </a:cubicBezTo>
                  <a:cubicBezTo>
                    <a:pt x="56089" y="62824"/>
                    <a:pt x="56978" y="58573"/>
                    <a:pt x="55969" y="54842"/>
                  </a:cubicBezTo>
                  <a:cubicBezTo>
                    <a:pt x="54959" y="51109"/>
                    <a:pt x="52162" y="47959"/>
                    <a:pt x="48685" y="46271"/>
                  </a:cubicBezTo>
                  <a:cubicBezTo>
                    <a:pt x="46053" y="44992"/>
                    <a:pt x="42861" y="44349"/>
                    <a:pt x="41187" y="41950"/>
                  </a:cubicBezTo>
                  <a:cubicBezTo>
                    <a:pt x="39359" y="39330"/>
                    <a:pt x="40136" y="35782"/>
                    <a:pt x="40874" y="32674"/>
                  </a:cubicBezTo>
                  <a:cubicBezTo>
                    <a:pt x="41612" y="29566"/>
                    <a:pt x="42096" y="25876"/>
                    <a:pt x="39911" y="23545"/>
                  </a:cubicBezTo>
                  <a:cubicBezTo>
                    <a:pt x="38313" y="21841"/>
                    <a:pt x="35553" y="21239"/>
                    <a:pt x="34605" y="19104"/>
                  </a:cubicBezTo>
                  <a:cubicBezTo>
                    <a:pt x="34015" y="17778"/>
                    <a:pt x="34325" y="16250"/>
                    <a:pt x="34414" y="14801"/>
                  </a:cubicBezTo>
                  <a:cubicBezTo>
                    <a:pt x="34749" y="9312"/>
                    <a:pt x="31362" y="3784"/>
                    <a:pt x="26319" y="1591"/>
                  </a:cubicBezTo>
                  <a:cubicBezTo>
                    <a:pt x="24327" y="724"/>
                    <a:pt x="21988" y="0"/>
                    <a:pt x="19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3709475" y="2496075"/>
              <a:ext cx="988475" cy="1650125"/>
            </a:xfrm>
            <a:custGeom>
              <a:avLst/>
              <a:gdLst/>
              <a:ahLst/>
              <a:cxnLst/>
              <a:rect l="l" t="t" r="r" b="b"/>
              <a:pathLst>
                <a:path w="39539" h="66005" extrusionOk="0">
                  <a:moveTo>
                    <a:pt x="9197" y="1"/>
                  </a:moveTo>
                  <a:cubicBezTo>
                    <a:pt x="7058" y="1"/>
                    <a:pt x="5202" y="721"/>
                    <a:pt x="3869" y="1564"/>
                  </a:cubicBezTo>
                  <a:cubicBezTo>
                    <a:pt x="2239" y="2584"/>
                    <a:pt x="1273" y="3785"/>
                    <a:pt x="720" y="4631"/>
                  </a:cubicBezTo>
                  <a:cubicBezTo>
                    <a:pt x="170" y="5491"/>
                    <a:pt x="1" y="6011"/>
                    <a:pt x="1" y="6011"/>
                  </a:cubicBezTo>
                  <a:cubicBezTo>
                    <a:pt x="1" y="6011"/>
                    <a:pt x="2" y="6011"/>
                    <a:pt x="2" y="6011"/>
                  </a:cubicBezTo>
                  <a:cubicBezTo>
                    <a:pt x="38" y="6011"/>
                    <a:pt x="252" y="5513"/>
                    <a:pt x="817" y="4697"/>
                  </a:cubicBezTo>
                  <a:cubicBezTo>
                    <a:pt x="1395" y="3882"/>
                    <a:pt x="2372" y="2726"/>
                    <a:pt x="3987" y="1755"/>
                  </a:cubicBezTo>
                  <a:cubicBezTo>
                    <a:pt x="5286" y="965"/>
                    <a:pt x="7062" y="301"/>
                    <a:pt x="9093" y="301"/>
                  </a:cubicBezTo>
                  <a:cubicBezTo>
                    <a:pt x="9537" y="301"/>
                    <a:pt x="9992" y="332"/>
                    <a:pt x="10458" y="401"/>
                  </a:cubicBezTo>
                  <a:cubicBezTo>
                    <a:pt x="13016" y="758"/>
                    <a:pt x="15857" y="2268"/>
                    <a:pt x="17580" y="4994"/>
                  </a:cubicBezTo>
                  <a:lnTo>
                    <a:pt x="17582" y="4999"/>
                  </a:lnTo>
                  <a:lnTo>
                    <a:pt x="17596" y="5015"/>
                  </a:lnTo>
                  <a:cubicBezTo>
                    <a:pt x="18620" y="6397"/>
                    <a:pt x="19395" y="8112"/>
                    <a:pt x="19904" y="9943"/>
                  </a:cubicBezTo>
                  <a:cubicBezTo>
                    <a:pt x="20157" y="10862"/>
                    <a:pt x="20358" y="11817"/>
                    <a:pt x="20459" y="12802"/>
                  </a:cubicBezTo>
                  <a:cubicBezTo>
                    <a:pt x="20577" y="13777"/>
                    <a:pt x="20576" y="14803"/>
                    <a:pt x="20703" y="15843"/>
                  </a:cubicBezTo>
                  <a:cubicBezTo>
                    <a:pt x="20824" y="16879"/>
                    <a:pt x="20985" y="17932"/>
                    <a:pt x="21352" y="18969"/>
                  </a:cubicBezTo>
                  <a:cubicBezTo>
                    <a:pt x="21729" y="19981"/>
                    <a:pt x="22199" y="20953"/>
                    <a:pt x="22599" y="21955"/>
                  </a:cubicBezTo>
                  <a:cubicBezTo>
                    <a:pt x="23002" y="22953"/>
                    <a:pt x="23297" y="23997"/>
                    <a:pt x="23324" y="25079"/>
                  </a:cubicBezTo>
                  <a:cubicBezTo>
                    <a:pt x="23337" y="26153"/>
                    <a:pt x="23147" y="27271"/>
                    <a:pt x="22943" y="28374"/>
                  </a:cubicBezTo>
                  <a:cubicBezTo>
                    <a:pt x="22645" y="29934"/>
                    <a:pt x="22255" y="31467"/>
                    <a:pt x="21973" y="33008"/>
                  </a:cubicBezTo>
                  <a:cubicBezTo>
                    <a:pt x="21686" y="34547"/>
                    <a:pt x="21541" y="36101"/>
                    <a:pt x="21581" y="37625"/>
                  </a:cubicBezTo>
                  <a:cubicBezTo>
                    <a:pt x="21651" y="40668"/>
                    <a:pt x="22544" y="43627"/>
                    <a:pt x="24246" y="45888"/>
                  </a:cubicBezTo>
                  <a:cubicBezTo>
                    <a:pt x="25085" y="47019"/>
                    <a:pt x="26111" y="47972"/>
                    <a:pt x="27250" y="48675"/>
                  </a:cubicBezTo>
                  <a:cubicBezTo>
                    <a:pt x="28389" y="49379"/>
                    <a:pt x="29589" y="49851"/>
                    <a:pt x="30724" y="50320"/>
                  </a:cubicBezTo>
                  <a:cubicBezTo>
                    <a:pt x="31861" y="50787"/>
                    <a:pt x="32949" y="51251"/>
                    <a:pt x="33900" y="51856"/>
                  </a:cubicBezTo>
                  <a:cubicBezTo>
                    <a:pt x="34818" y="52429"/>
                    <a:pt x="35658" y="53120"/>
                    <a:pt x="36394" y="53913"/>
                  </a:cubicBezTo>
                  <a:cubicBezTo>
                    <a:pt x="37805" y="55428"/>
                    <a:pt x="38633" y="57174"/>
                    <a:pt x="38955" y="58784"/>
                  </a:cubicBezTo>
                  <a:cubicBezTo>
                    <a:pt x="39305" y="60395"/>
                    <a:pt x="39235" y="61847"/>
                    <a:pt x="38919" y="62959"/>
                  </a:cubicBezTo>
                  <a:cubicBezTo>
                    <a:pt x="38679" y="63818"/>
                    <a:pt x="38261" y="64617"/>
                    <a:pt x="37692" y="65306"/>
                  </a:cubicBezTo>
                  <a:cubicBezTo>
                    <a:pt x="37306" y="65781"/>
                    <a:pt x="37047" y="65983"/>
                    <a:pt x="37068" y="66004"/>
                  </a:cubicBezTo>
                  <a:cubicBezTo>
                    <a:pt x="37068" y="66004"/>
                    <a:pt x="37346" y="65828"/>
                    <a:pt x="37762" y="65365"/>
                  </a:cubicBezTo>
                  <a:cubicBezTo>
                    <a:pt x="38176" y="64908"/>
                    <a:pt x="38738" y="64149"/>
                    <a:pt x="39090" y="63008"/>
                  </a:cubicBezTo>
                  <a:cubicBezTo>
                    <a:pt x="39440" y="61876"/>
                    <a:pt x="39538" y="60384"/>
                    <a:pt x="39205" y="58733"/>
                  </a:cubicBezTo>
                  <a:cubicBezTo>
                    <a:pt x="38900" y="57081"/>
                    <a:pt x="38066" y="55264"/>
                    <a:pt x="36631" y="53695"/>
                  </a:cubicBezTo>
                  <a:cubicBezTo>
                    <a:pt x="35882" y="52873"/>
                    <a:pt x="35027" y="52154"/>
                    <a:pt x="34088" y="51558"/>
                  </a:cubicBezTo>
                  <a:cubicBezTo>
                    <a:pt x="33112" y="50926"/>
                    <a:pt x="32004" y="50446"/>
                    <a:pt x="30869" y="49971"/>
                  </a:cubicBezTo>
                  <a:cubicBezTo>
                    <a:pt x="29735" y="49493"/>
                    <a:pt x="28556" y="49018"/>
                    <a:pt x="27462" y="48334"/>
                  </a:cubicBezTo>
                  <a:cubicBezTo>
                    <a:pt x="26371" y="47653"/>
                    <a:pt x="25389" y="46732"/>
                    <a:pt x="24583" y="45637"/>
                  </a:cubicBezTo>
                  <a:cubicBezTo>
                    <a:pt x="22950" y="43448"/>
                    <a:pt x="22091" y="40584"/>
                    <a:pt x="22028" y="37613"/>
                  </a:cubicBezTo>
                  <a:cubicBezTo>
                    <a:pt x="21992" y="36124"/>
                    <a:pt x="22135" y="34607"/>
                    <a:pt x="22420" y="33089"/>
                  </a:cubicBezTo>
                  <a:cubicBezTo>
                    <a:pt x="22698" y="31568"/>
                    <a:pt x="23089" y="30039"/>
                    <a:pt x="23391" y="28460"/>
                  </a:cubicBezTo>
                  <a:cubicBezTo>
                    <a:pt x="23597" y="27337"/>
                    <a:pt x="23792" y="26223"/>
                    <a:pt x="23779" y="25067"/>
                  </a:cubicBezTo>
                  <a:cubicBezTo>
                    <a:pt x="23750" y="23917"/>
                    <a:pt x="23431" y="22805"/>
                    <a:pt x="23018" y="21788"/>
                  </a:cubicBezTo>
                  <a:cubicBezTo>
                    <a:pt x="22609" y="20766"/>
                    <a:pt x="22137" y="19796"/>
                    <a:pt x="21770" y="18816"/>
                  </a:cubicBezTo>
                  <a:cubicBezTo>
                    <a:pt x="21424" y="17846"/>
                    <a:pt x="21258" y="16809"/>
                    <a:pt x="21137" y="15795"/>
                  </a:cubicBezTo>
                  <a:cubicBezTo>
                    <a:pt x="21010" y="14783"/>
                    <a:pt x="21008" y="13767"/>
                    <a:pt x="20884" y="12754"/>
                  </a:cubicBezTo>
                  <a:cubicBezTo>
                    <a:pt x="20777" y="11747"/>
                    <a:pt x="20567" y="10770"/>
                    <a:pt x="20305" y="9830"/>
                  </a:cubicBezTo>
                  <a:cubicBezTo>
                    <a:pt x="19770" y="7961"/>
                    <a:pt x="18993" y="6240"/>
                    <a:pt x="17906" y="4788"/>
                  </a:cubicBezTo>
                  <a:lnTo>
                    <a:pt x="17906" y="4788"/>
                  </a:lnTo>
                  <a:cubicBezTo>
                    <a:pt x="16091" y="1960"/>
                    <a:pt x="13144" y="434"/>
                    <a:pt x="10502" y="90"/>
                  </a:cubicBezTo>
                  <a:cubicBezTo>
                    <a:pt x="10057" y="29"/>
                    <a:pt x="9622" y="1"/>
                    <a:pt x="919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2866025" y="3744000"/>
              <a:ext cx="1759600" cy="1711825"/>
            </a:xfrm>
            <a:custGeom>
              <a:avLst/>
              <a:gdLst/>
              <a:ahLst/>
              <a:cxnLst/>
              <a:rect l="l" t="t" r="r" b="b"/>
              <a:pathLst>
                <a:path w="70384" h="68473" extrusionOk="0">
                  <a:moveTo>
                    <a:pt x="45401" y="1"/>
                  </a:moveTo>
                  <a:cubicBezTo>
                    <a:pt x="44126" y="1"/>
                    <a:pt x="43335" y="42"/>
                    <a:pt x="43335" y="42"/>
                  </a:cubicBezTo>
                  <a:lnTo>
                    <a:pt x="22551" y="2573"/>
                  </a:lnTo>
                  <a:cubicBezTo>
                    <a:pt x="22551" y="2573"/>
                    <a:pt x="7394" y="4145"/>
                    <a:pt x="3224" y="16282"/>
                  </a:cubicBezTo>
                  <a:lnTo>
                    <a:pt x="0" y="30722"/>
                  </a:lnTo>
                  <a:lnTo>
                    <a:pt x="16680" y="31386"/>
                  </a:lnTo>
                  <a:lnTo>
                    <a:pt x="17010" y="34140"/>
                  </a:lnTo>
                  <a:cubicBezTo>
                    <a:pt x="17413" y="35619"/>
                    <a:pt x="17924" y="37379"/>
                    <a:pt x="18483" y="38808"/>
                  </a:cubicBezTo>
                  <a:cubicBezTo>
                    <a:pt x="19416" y="41199"/>
                    <a:pt x="21630" y="46238"/>
                    <a:pt x="20316" y="48576"/>
                  </a:cubicBezTo>
                  <a:cubicBezTo>
                    <a:pt x="16999" y="54473"/>
                    <a:pt x="13760" y="68472"/>
                    <a:pt x="13760" y="68472"/>
                  </a:cubicBezTo>
                  <a:lnTo>
                    <a:pt x="61568" y="67851"/>
                  </a:lnTo>
                  <a:lnTo>
                    <a:pt x="55867" y="33055"/>
                  </a:lnTo>
                  <a:lnTo>
                    <a:pt x="70383" y="24595"/>
                  </a:lnTo>
                  <a:lnTo>
                    <a:pt x="70383" y="24595"/>
                  </a:lnTo>
                  <a:cubicBezTo>
                    <a:pt x="70383" y="24595"/>
                    <a:pt x="70383" y="24596"/>
                    <a:pt x="70383" y="24596"/>
                  </a:cubicBezTo>
                  <a:lnTo>
                    <a:pt x="70383" y="24595"/>
                  </a:lnTo>
                  <a:lnTo>
                    <a:pt x="70383" y="24595"/>
                  </a:lnTo>
                  <a:lnTo>
                    <a:pt x="70383" y="24595"/>
                  </a:lnTo>
                  <a:cubicBezTo>
                    <a:pt x="68205" y="12057"/>
                    <a:pt x="64284" y="5910"/>
                    <a:pt x="62933" y="4429"/>
                  </a:cubicBezTo>
                  <a:cubicBezTo>
                    <a:pt x="59307" y="458"/>
                    <a:pt x="49657" y="1"/>
                    <a:pt x="45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3404800" y="2683350"/>
              <a:ext cx="743850" cy="1399950"/>
            </a:xfrm>
            <a:custGeom>
              <a:avLst/>
              <a:gdLst/>
              <a:ahLst/>
              <a:cxnLst/>
              <a:rect l="l" t="t" r="r" b="b"/>
              <a:pathLst>
                <a:path w="29754" h="55998" extrusionOk="0">
                  <a:moveTo>
                    <a:pt x="19223" y="0"/>
                  </a:moveTo>
                  <a:cubicBezTo>
                    <a:pt x="18707" y="0"/>
                    <a:pt x="18183" y="44"/>
                    <a:pt x="17656" y="134"/>
                  </a:cubicBezTo>
                  <a:lnTo>
                    <a:pt x="2672" y="2705"/>
                  </a:lnTo>
                  <a:cubicBezTo>
                    <a:pt x="1103" y="2975"/>
                    <a:pt x="0" y="4399"/>
                    <a:pt x="135" y="5985"/>
                  </a:cubicBezTo>
                  <a:lnTo>
                    <a:pt x="3411" y="47978"/>
                  </a:lnTo>
                  <a:cubicBezTo>
                    <a:pt x="3770" y="52574"/>
                    <a:pt x="7787" y="55998"/>
                    <a:pt x="12618" y="55998"/>
                  </a:cubicBezTo>
                  <a:cubicBezTo>
                    <a:pt x="12910" y="55998"/>
                    <a:pt x="13205" y="55985"/>
                    <a:pt x="13502" y="55960"/>
                  </a:cubicBezTo>
                  <a:cubicBezTo>
                    <a:pt x="18771" y="55509"/>
                    <a:pt x="22793" y="51149"/>
                    <a:pt x="22490" y="46217"/>
                  </a:cubicBezTo>
                  <a:cubicBezTo>
                    <a:pt x="22171" y="41041"/>
                    <a:pt x="21931" y="35587"/>
                    <a:pt x="21931" y="35587"/>
                  </a:cubicBezTo>
                  <a:cubicBezTo>
                    <a:pt x="21931" y="35587"/>
                    <a:pt x="28526" y="34050"/>
                    <a:pt x="29346" y="25263"/>
                  </a:cubicBezTo>
                  <a:cubicBezTo>
                    <a:pt x="29753" y="20895"/>
                    <a:pt x="29078" y="13820"/>
                    <a:pt x="28339" y="8047"/>
                  </a:cubicBezTo>
                  <a:cubicBezTo>
                    <a:pt x="27742" y="3380"/>
                    <a:pt x="23768" y="0"/>
                    <a:pt x="19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3983950" y="2984050"/>
              <a:ext cx="58425" cy="53600"/>
            </a:xfrm>
            <a:custGeom>
              <a:avLst/>
              <a:gdLst/>
              <a:ahLst/>
              <a:cxnLst/>
              <a:rect l="l" t="t" r="r" b="b"/>
              <a:pathLst>
                <a:path w="2337" h="2144" extrusionOk="0">
                  <a:moveTo>
                    <a:pt x="1201" y="1"/>
                  </a:moveTo>
                  <a:cubicBezTo>
                    <a:pt x="1155" y="1"/>
                    <a:pt x="1109" y="3"/>
                    <a:pt x="1062" y="9"/>
                  </a:cubicBezTo>
                  <a:cubicBezTo>
                    <a:pt x="451" y="81"/>
                    <a:pt x="1" y="616"/>
                    <a:pt x="60" y="1204"/>
                  </a:cubicBezTo>
                  <a:cubicBezTo>
                    <a:pt x="114" y="1747"/>
                    <a:pt x="582" y="2144"/>
                    <a:pt x="1136" y="2144"/>
                  </a:cubicBezTo>
                  <a:cubicBezTo>
                    <a:pt x="1182" y="2144"/>
                    <a:pt x="1228" y="2141"/>
                    <a:pt x="1275" y="2136"/>
                  </a:cubicBezTo>
                  <a:cubicBezTo>
                    <a:pt x="1887" y="2062"/>
                    <a:pt x="2336" y="1529"/>
                    <a:pt x="2277" y="941"/>
                  </a:cubicBezTo>
                  <a:cubicBezTo>
                    <a:pt x="2223" y="398"/>
                    <a:pt x="1754" y="1"/>
                    <a:pt x="1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3969200" y="2953200"/>
              <a:ext cx="113200" cy="33025"/>
            </a:xfrm>
            <a:custGeom>
              <a:avLst/>
              <a:gdLst/>
              <a:ahLst/>
              <a:cxnLst/>
              <a:rect l="l" t="t" r="r" b="b"/>
              <a:pathLst>
                <a:path w="4528" h="1321" extrusionOk="0">
                  <a:moveTo>
                    <a:pt x="2410" y="0"/>
                  </a:moveTo>
                  <a:cubicBezTo>
                    <a:pt x="2349" y="0"/>
                    <a:pt x="2286" y="2"/>
                    <a:pt x="2223" y="6"/>
                  </a:cubicBezTo>
                  <a:cubicBezTo>
                    <a:pt x="1475" y="51"/>
                    <a:pt x="849" y="363"/>
                    <a:pt x="489" y="665"/>
                  </a:cubicBezTo>
                  <a:cubicBezTo>
                    <a:pt x="124" y="969"/>
                    <a:pt x="0" y="1241"/>
                    <a:pt x="68" y="1302"/>
                  </a:cubicBezTo>
                  <a:cubicBezTo>
                    <a:pt x="81" y="1315"/>
                    <a:pt x="100" y="1320"/>
                    <a:pt x="124" y="1320"/>
                  </a:cubicBezTo>
                  <a:cubicBezTo>
                    <a:pt x="366" y="1320"/>
                    <a:pt x="1159" y="760"/>
                    <a:pt x="2248" y="703"/>
                  </a:cubicBezTo>
                  <a:cubicBezTo>
                    <a:pt x="2328" y="697"/>
                    <a:pt x="2407" y="695"/>
                    <a:pt x="2484" y="695"/>
                  </a:cubicBezTo>
                  <a:cubicBezTo>
                    <a:pt x="3425" y="695"/>
                    <a:pt x="4138" y="1065"/>
                    <a:pt x="4385" y="1065"/>
                  </a:cubicBezTo>
                  <a:cubicBezTo>
                    <a:pt x="4421" y="1065"/>
                    <a:pt x="4448" y="1057"/>
                    <a:pt x="4463" y="1039"/>
                  </a:cubicBezTo>
                  <a:cubicBezTo>
                    <a:pt x="4528" y="969"/>
                    <a:pt x="4385" y="715"/>
                    <a:pt x="3997" y="455"/>
                  </a:cubicBezTo>
                  <a:cubicBezTo>
                    <a:pt x="3650" y="219"/>
                    <a:pt x="3078" y="0"/>
                    <a:pt x="2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3689150" y="3010825"/>
              <a:ext cx="58400" cy="53600"/>
            </a:xfrm>
            <a:custGeom>
              <a:avLst/>
              <a:gdLst/>
              <a:ahLst/>
              <a:cxnLst/>
              <a:rect l="l" t="t" r="r" b="b"/>
              <a:pathLst>
                <a:path w="2336" h="2144" extrusionOk="0">
                  <a:moveTo>
                    <a:pt x="1198" y="1"/>
                  </a:moveTo>
                  <a:cubicBezTo>
                    <a:pt x="1153" y="1"/>
                    <a:pt x="1107" y="3"/>
                    <a:pt x="1061" y="9"/>
                  </a:cubicBezTo>
                  <a:cubicBezTo>
                    <a:pt x="449" y="82"/>
                    <a:pt x="1" y="617"/>
                    <a:pt x="60" y="1204"/>
                  </a:cubicBezTo>
                  <a:cubicBezTo>
                    <a:pt x="114" y="1748"/>
                    <a:pt x="581" y="2144"/>
                    <a:pt x="1134" y="2144"/>
                  </a:cubicBezTo>
                  <a:cubicBezTo>
                    <a:pt x="1180" y="2144"/>
                    <a:pt x="1227" y="2141"/>
                    <a:pt x="1273" y="2135"/>
                  </a:cubicBezTo>
                  <a:cubicBezTo>
                    <a:pt x="1886" y="2063"/>
                    <a:pt x="2336" y="1528"/>
                    <a:pt x="2277" y="941"/>
                  </a:cubicBezTo>
                  <a:cubicBezTo>
                    <a:pt x="2222" y="398"/>
                    <a:pt x="1752" y="1"/>
                    <a:pt x="1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3674575" y="2977850"/>
              <a:ext cx="113200" cy="33025"/>
            </a:xfrm>
            <a:custGeom>
              <a:avLst/>
              <a:gdLst/>
              <a:ahLst/>
              <a:cxnLst/>
              <a:rect l="l" t="t" r="r" b="b"/>
              <a:pathLst>
                <a:path w="4528" h="1321" extrusionOk="0">
                  <a:moveTo>
                    <a:pt x="2410" y="0"/>
                  </a:moveTo>
                  <a:cubicBezTo>
                    <a:pt x="2349" y="0"/>
                    <a:pt x="2286" y="2"/>
                    <a:pt x="2223" y="6"/>
                  </a:cubicBezTo>
                  <a:cubicBezTo>
                    <a:pt x="1477" y="51"/>
                    <a:pt x="850" y="363"/>
                    <a:pt x="491" y="665"/>
                  </a:cubicBezTo>
                  <a:cubicBezTo>
                    <a:pt x="124" y="969"/>
                    <a:pt x="1" y="1241"/>
                    <a:pt x="69" y="1302"/>
                  </a:cubicBezTo>
                  <a:cubicBezTo>
                    <a:pt x="82" y="1315"/>
                    <a:pt x="101" y="1320"/>
                    <a:pt x="126" y="1320"/>
                  </a:cubicBezTo>
                  <a:cubicBezTo>
                    <a:pt x="368" y="1320"/>
                    <a:pt x="1161" y="760"/>
                    <a:pt x="2249" y="702"/>
                  </a:cubicBezTo>
                  <a:cubicBezTo>
                    <a:pt x="2329" y="697"/>
                    <a:pt x="2408" y="694"/>
                    <a:pt x="2485" y="694"/>
                  </a:cubicBezTo>
                  <a:cubicBezTo>
                    <a:pt x="3426" y="694"/>
                    <a:pt x="4139" y="1065"/>
                    <a:pt x="4386" y="1065"/>
                  </a:cubicBezTo>
                  <a:cubicBezTo>
                    <a:pt x="4423" y="1065"/>
                    <a:pt x="4449" y="1057"/>
                    <a:pt x="4465" y="1039"/>
                  </a:cubicBezTo>
                  <a:cubicBezTo>
                    <a:pt x="4528" y="969"/>
                    <a:pt x="4385" y="713"/>
                    <a:pt x="3997" y="455"/>
                  </a:cubicBezTo>
                  <a:cubicBezTo>
                    <a:pt x="3650" y="219"/>
                    <a:pt x="3078" y="0"/>
                    <a:pt x="2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3876300" y="2970150"/>
              <a:ext cx="110500" cy="249900"/>
            </a:xfrm>
            <a:custGeom>
              <a:avLst/>
              <a:gdLst/>
              <a:ahLst/>
              <a:cxnLst/>
              <a:rect l="l" t="t" r="r" b="b"/>
              <a:pathLst>
                <a:path w="4420" h="9996" extrusionOk="0">
                  <a:moveTo>
                    <a:pt x="137" y="1"/>
                  </a:moveTo>
                  <a:cubicBezTo>
                    <a:pt x="135" y="1"/>
                    <a:pt x="134" y="1"/>
                    <a:pt x="132" y="2"/>
                  </a:cubicBezTo>
                  <a:cubicBezTo>
                    <a:pt x="0" y="59"/>
                    <a:pt x="1088" y="2733"/>
                    <a:pt x="2561" y="5974"/>
                  </a:cubicBezTo>
                  <a:cubicBezTo>
                    <a:pt x="2929" y="6768"/>
                    <a:pt x="3282" y="7527"/>
                    <a:pt x="3618" y="8249"/>
                  </a:cubicBezTo>
                  <a:cubicBezTo>
                    <a:pt x="3789" y="8596"/>
                    <a:pt x="3939" y="8919"/>
                    <a:pt x="3881" y="9145"/>
                  </a:cubicBezTo>
                  <a:cubicBezTo>
                    <a:pt x="3843" y="9357"/>
                    <a:pt x="3557" y="9437"/>
                    <a:pt x="3252" y="9488"/>
                  </a:cubicBezTo>
                  <a:cubicBezTo>
                    <a:pt x="2054" y="9721"/>
                    <a:pt x="1316" y="9898"/>
                    <a:pt x="1326" y="9967"/>
                  </a:cubicBezTo>
                  <a:cubicBezTo>
                    <a:pt x="1328" y="9986"/>
                    <a:pt x="1392" y="9995"/>
                    <a:pt x="1512" y="9995"/>
                  </a:cubicBezTo>
                  <a:cubicBezTo>
                    <a:pt x="1807" y="9995"/>
                    <a:pt x="2439" y="9938"/>
                    <a:pt x="3303" y="9836"/>
                  </a:cubicBezTo>
                  <a:cubicBezTo>
                    <a:pt x="3453" y="9817"/>
                    <a:pt x="3626" y="9803"/>
                    <a:pt x="3818" y="9730"/>
                  </a:cubicBezTo>
                  <a:cubicBezTo>
                    <a:pt x="4011" y="9664"/>
                    <a:pt x="4225" y="9484"/>
                    <a:pt x="4293" y="9249"/>
                  </a:cubicBezTo>
                  <a:cubicBezTo>
                    <a:pt x="4419" y="8780"/>
                    <a:pt x="4195" y="8398"/>
                    <a:pt x="4056" y="8056"/>
                  </a:cubicBezTo>
                  <a:cubicBezTo>
                    <a:pt x="3732" y="7328"/>
                    <a:pt x="3392" y="6565"/>
                    <a:pt x="3036" y="5765"/>
                  </a:cubicBezTo>
                  <a:cubicBezTo>
                    <a:pt x="1580" y="2560"/>
                    <a:pt x="293" y="1"/>
                    <a:pt x="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3656875" y="3514150"/>
              <a:ext cx="296600" cy="115725"/>
            </a:xfrm>
            <a:custGeom>
              <a:avLst/>
              <a:gdLst/>
              <a:ahLst/>
              <a:cxnLst/>
              <a:rect l="l" t="t" r="r" b="b"/>
              <a:pathLst>
                <a:path w="11864" h="4629" extrusionOk="0">
                  <a:moveTo>
                    <a:pt x="0" y="0"/>
                  </a:moveTo>
                  <a:cubicBezTo>
                    <a:pt x="0" y="0"/>
                    <a:pt x="2566" y="4628"/>
                    <a:pt x="9290" y="4628"/>
                  </a:cubicBezTo>
                  <a:cubicBezTo>
                    <a:pt x="10088" y="4628"/>
                    <a:pt x="10945" y="4563"/>
                    <a:pt x="11863" y="4417"/>
                  </a:cubicBezTo>
                  <a:lnTo>
                    <a:pt x="11849" y="2356"/>
                  </a:lnTo>
                  <a:cubicBezTo>
                    <a:pt x="11849" y="2356"/>
                    <a:pt x="11228" y="2436"/>
                    <a:pt x="10180" y="2436"/>
                  </a:cubicBezTo>
                  <a:cubicBezTo>
                    <a:pt x="8022" y="2436"/>
                    <a:pt x="4055" y="209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3648525" y="2866650"/>
              <a:ext cx="138850" cy="45050"/>
            </a:xfrm>
            <a:custGeom>
              <a:avLst/>
              <a:gdLst/>
              <a:ahLst/>
              <a:cxnLst/>
              <a:rect l="l" t="t" r="r" b="b"/>
              <a:pathLst>
                <a:path w="5554" h="1802" extrusionOk="0">
                  <a:moveTo>
                    <a:pt x="3466" y="1"/>
                  </a:moveTo>
                  <a:cubicBezTo>
                    <a:pt x="3190" y="1"/>
                    <a:pt x="2898" y="24"/>
                    <a:pt x="2598" y="77"/>
                  </a:cubicBezTo>
                  <a:cubicBezTo>
                    <a:pt x="1759" y="226"/>
                    <a:pt x="1051" y="572"/>
                    <a:pt x="617" y="917"/>
                  </a:cubicBezTo>
                  <a:cubicBezTo>
                    <a:pt x="178" y="1263"/>
                    <a:pt x="0" y="1583"/>
                    <a:pt x="93" y="1717"/>
                  </a:cubicBezTo>
                  <a:cubicBezTo>
                    <a:pt x="137" y="1777"/>
                    <a:pt x="222" y="1802"/>
                    <a:pt x="342" y="1802"/>
                  </a:cubicBezTo>
                  <a:cubicBezTo>
                    <a:pt x="785" y="1802"/>
                    <a:pt x="1706" y="1462"/>
                    <a:pt x="2810" y="1279"/>
                  </a:cubicBezTo>
                  <a:cubicBezTo>
                    <a:pt x="4207" y="1019"/>
                    <a:pt x="5416" y="1097"/>
                    <a:pt x="5513" y="763"/>
                  </a:cubicBezTo>
                  <a:cubicBezTo>
                    <a:pt x="5553" y="605"/>
                    <a:pt x="5277" y="364"/>
                    <a:pt x="4747" y="190"/>
                  </a:cubicBezTo>
                  <a:cubicBezTo>
                    <a:pt x="4408" y="77"/>
                    <a:pt x="3963" y="1"/>
                    <a:pt x="3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3960025" y="2865175"/>
              <a:ext cx="106250" cy="34225"/>
            </a:xfrm>
            <a:custGeom>
              <a:avLst/>
              <a:gdLst/>
              <a:ahLst/>
              <a:cxnLst/>
              <a:rect l="l" t="t" r="r" b="b"/>
              <a:pathLst>
                <a:path w="4250" h="1369" extrusionOk="0">
                  <a:moveTo>
                    <a:pt x="2197" y="0"/>
                  </a:moveTo>
                  <a:cubicBezTo>
                    <a:pt x="2162" y="0"/>
                    <a:pt x="2126" y="1"/>
                    <a:pt x="2090" y="2"/>
                  </a:cubicBezTo>
                  <a:cubicBezTo>
                    <a:pt x="1406" y="25"/>
                    <a:pt x="813" y="275"/>
                    <a:pt x="467" y="555"/>
                  </a:cubicBezTo>
                  <a:cubicBezTo>
                    <a:pt x="115" y="836"/>
                    <a:pt x="1" y="1118"/>
                    <a:pt x="94" y="1251"/>
                  </a:cubicBezTo>
                  <a:cubicBezTo>
                    <a:pt x="162" y="1338"/>
                    <a:pt x="293" y="1368"/>
                    <a:pt x="473" y="1368"/>
                  </a:cubicBezTo>
                  <a:cubicBezTo>
                    <a:pt x="854" y="1368"/>
                    <a:pt x="1454" y="1233"/>
                    <a:pt x="2130" y="1222"/>
                  </a:cubicBezTo>
                  <a:cubicBezTo>
                    <a:pt x="2237" y="1217"/>
                    <a:pt x="2343" y="1215"/>
                    <a:pt x="2446" y="1215"/>
                  </a:cubicBezTo>
                  <a:cubicBezTo>
                    <a:pt x="2915" y="1215"/>
                    <a:pt x="3335" y="1262"/>
                    <a:pt x="3647" y="1262"/>
                  </a:cubicBezTo>
                  <a:cubicBezTo>
                    <a:pt x="3903" y="1262"/>
                    <a:pt x="4086" y="1230"/>
                    <a:pt x="4164" y="1114"/>
                  </a:cubicBezTo>
                  <a:cubicBezTo>
                    <a:pt x="4249" y="976"/>
                    <a:pt x="4115" y="702"/>
                    <a:pt x="3746" y="445"/>
                  </a:cubicBezTo>
                  <a:cubicBezTo>
                    <a:pt x="3402" y="201"/>
                    <a:pt x="2839" y="0"/>
                    <a:pt x="2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3839500" y="3247775"/>
              <a:ext cx="102275" cy="86250"/>
            </a:xfrm>
            <a:custGeom>
              <a:avLst/>
              <a:gdLst/>
              <a:ahLst/>
              <a:cxnLst/>
              <a:rect l="l" t="t" r="r" b="b"/>
              <a:pathLst>
                <a:path w="4091" h="3450" extrusionOk="0">
                  <a:moveTo>
                    <a:pt x="1168" y="0"/>
                  </a:moveTo>
                  <a:cubicBezTo>
                    <a:pt x="435" y="311"/>
                    <a:pt x="1" y="1182"/>
                    <a:pt x="162" y="1962"/>
                  </a:cubicBezTo>
                  <a:cubicBezTo>
                    <a:pt x="323" y="2741"/>
                    <a:pt x="1040" y="3360"/>
                    <a:pt x="1833" y="3440"/>
                  </a:cubicBezTo>
                  <a:cubicBezTo>
                    <a:pt x="1894" y="3446"/>
                    <a:pt x="1955" y="3449"/>
                    <a:pt x="2016" y="3449"/>
                  </a:cubicBezTo>
                  <a:cubicBezTo>
                    <a:pt x="2747" y="3449"/>
                    <a:pt x="3464" y="3020"/>
                    <a:pt x="3822" y="2378"/>
                  </a:cubicBezTo>
                  <a:cubicBezTo>
                    <a:pt x="3998" y="2060"/>
                    <a:pt x="4090" y="1664"/>
                    <a:pt x="3941" y="1333"/>
                  </a:cubicBezTo>
                  <a:cubicBezTo>
                    <a:pt x="3828" y="1088"/>
                    <a:pt x="3601" y="915"/>
                    <a:pt x="3373" y="772"/>
                  </a:cubicBezTo>
                  <a:cubicBezTo>
                    <a:pt x="2577" y="275"/>
                    <a:pt x="2105" y="9"/>
                    <a:pt x="1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3827125" y="3245200"/>
              <a:ext cx="115750" cy="66525"/>
            </a:xfrm>
            <a:custGeom>
              <a:avLst/>
              <a:gdLst/>
              <a:ahLst/>
              <a:cxnLst/>
              <a:rect l="l" t="t" r="r" b="b"/>
              <a:pathLst>
                <a:path w="4630" h="2661" extrusionOk="0">
                  <a:moveTo>
                    <a:pt x="112" y="1"/>
                  </a:moveTo>
                  <a:cubicBezTo>
                    <a:pt x="99" y="1"/>
                    <a:pt x="88" y="3"/>
                    <a:pt x="79" y="9"/>
                  </a:cubicBezTo>
                  <a:cubicBezTo>
                    <a:pt x="0" y="61"/>
                    <a:pt x="94" y="377"/>
                    <a:pt x="408" y="780"/>
                  </a:cubicBezTo>
                  <a:cubicBezTo>
                    <a:pt x="717" y="1185"/>
                    <a:pt x="1242" y="1659"/>
                    <a:pt x="1913" y="2042"/>
                  </a:cubicBezTo>
                  <a:cubicBezTo>
                    <a:pt x="2583" y="2422"/>
                    <a:pt x="3273" y="2633"/>
                    <a:pt x="3794" y="2657"/>
                  </a:cubicBezTo>
                  <a:cubicBezTo>
                    <a:pt x="3844" y="2660"/>
                    <a:pt x="3892" y="2661"/>
                    <a:pt x="3938" y="2661"/>
                  </a:cubicBezTo>
                  <a:cubicBezTo>
                    <a:pt x="4374" y="2661"/>
                    <a:pt x="4630" y="2539"/>
                    <a:pt x="4617" y="2457"/>
                  </a:cubicBezTo>
                  <a:cubicBezTo>
                    <a:pt x="4605" y="2351"/>
                    <a:pt x="4314" y="2303"/>
                    <a:pt x="3886" y="2156"/>
                  </a:cubicBezTo>
                  <a:cubicBezTo>
                    <a:pt x="3456" y="2017"/>
                    <a:pt x="2879" y="1760"/>
                    <a:pt x="2269" y="1416"/>
                  </a:cubicBezTo>
                  <a:cubicBezTo>
                    <a:pt x="1100" y="772"/>
                    <a:pt x="332" y="1"/>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3164625" y="2645250"/>
              <a:ext cx="592100" cy="1222300"/>
            </a:xfrm>
            <a:custGeom>
              <a:avLst/>
              <a:gdLst/>
              <a:ahLst/>
              <a:cxnLst/>
              <a:rect l="l" t="t" r="r" b="b"/>
              <a:pathLst>
                <a:path w="23684" h="48892" extrusionOk="0">
                  <a:moveTo>
                    <a:pt x="17559" y="1"/>
                  </a:moveTo>
                  <a:cubicBezTo>
                    <a:pt x="16957" y="1"/>
                    <a:pt x="16338" y="69"/>
                    <a:pt x="15725" y="237"/>
                  </a:cubicBezTo>
                  <a:cubicBezTo>
                    <a:pt x="12414" y="1142"/>
                    <a:pt x="10046" y="3713"/>
                    <a:pt x="8515" y="9927"/>
                  </a:cubicBezTo>
                  <a:cubicBezTo>
                    <a:pt x="6983" y="16141"/>
                    <a:pt x="8405" y="21556"/>
                    <a:pt x="5819" y="25443"/>
                  </a:cubicBezTo>
                  <a:cubicBezTo>
                    <a:pt x="3233" y="29329"/>
                    <a:pt x="0" y="32229"/>
                    <a:pt x="388" y="36339"/>
                  </a:cubicBezTo>
                  <a:cubicBezTo>
                    <a:pt x="776" y="40449"/>
                    <a:pt x="3541" y="48891"/>
                    <a:pt x="3541" y="48891"/>
                  </a:cubicBezTo>
                  <a:lnTo>
                    <a:pt x="13421" y="46021"/>
                  </a:lnTo>
                  <a:cubicBezTo>
                    <a:pt x="19404" y="43909"/>
                    <a:pt x="20021" y="30732"/>
                    <a:pt x="15935" y="24429"/>
                  </a:cubicBezTo>
                  <a:cubicBezTo>
                    <a:pt x="18670" y="21434"/>
                    <a:pt x="19244" y="16666"/>
                    <a:pt x="17297" y="13107"/>
                  </a:cubicBezTo>
                  <a:cubicBezTo>
                    <a:pt x="19661" y="12447"/>
                    <a:pt x="21692" y="10690"/>
                    <a:pt x="22688" y="8446"/>
                  </a:cubicBezTo>
                  <a:cubicBezTo>
                    <a:pt x="23683" y="6204"/>
                    <a:pt x="23622" y="3518"/>
                    <a:pt x="22525" y="1323"/>
                  </a:cubicBezTo>
                  <a:cubicBezTo>
                    <a:pt x="22525" y="1323"/>
                    <a:pt x="20209" y="1"/>
                    <a:pt x="175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3183050" y="2681200"/>
              <a:ext cx="465800" cy="972525"/>
            </a:xfrm>
            <a:custGeom>
              <a:avLst/>
              <a:gdLst/>
              <a:ahLst/>
              <a:cxnLst/>
              <a:rect l="l" t="t" r="r" b="b"/>
              <a:pathLst>
                <a:path w="18632" h="38901" extrusionOk="0">
                  <a:moveTo>
                    <a:pt x="18442" y="1"/>
                  </a:moveTo>
                  <a:cubicBezTo>
                    <a:pt x="18442" y="1"/>
                    <a:pt x="18442" y="1"/>
                    <a:pt x="18442" y="1"/>
                  </a:cubicBezTo>
                  <a:cubicBezTo>
                    <a:pt x="18400" y="1"/>
                    <a:pt x="18631" y="637"/>
                    <a:pt x="18411" y="1766"/>
                  </a:cubicBezTo>
                  <a:cubicBezTo>
                    <a:pt x="18193" y="2887"/>
                    <a:pt x="17359" y="4394"/>
                    <a:pt x="15851" y="5780"/>
                  </a:cubicBezTo>
                  <a:cubicBezTo>
                    <a:pt x="15102" y="6474"/>
                    <a:pt x="14192" y="7144"/>
                    <a:pt x="13251" y="7907"/>
                  </a:cubicBezTo>
                  <a:cubicBezTo>
                    <a:pt x="12316" y="8670"/>
                    <a:pt x="11316" y="9541"/>
                    <a:pt x="10570" y="10710"/>
                  </a:cubicBezTo>
                  <a:cubicBezTo>
                    <a:pt x="10379" y="11004"/>
                    <a:pt x="10215" y="11314"/>
                    <a:pt x="10083" y="11638"/>
                  </a:cubicBezTo>
                  <a:cubicBezTo>
                    <a:pt x="9928" y="11958"/>
                    <a:pt x="9826" y="12301"/>
                    <a:pt x="9721" y="12647"/>
                  </a:cubicBezTo>
                  <a:cubicBezTo>
                    <a:pt x="9531" y="13357"/>
                    <a:pt x="9411" y="14082"/>
                    <a:pt x="9363" y="14815"/>
                  </a:cubicBezTo>
                  <a:cubicBezTo>
                    <a:pt x="9238" y="16302"/>
                    <a:pt x="9322" y="17840"/>
                    <a:pt x="9229" y="19398"/>
                  </a:cubicBezTo>
                  <a:cubicBezTo>
                    <a:pt x="9191" y="20164"/>
                    <a:pt x="9080" y="20926"/>
                    <a:pt x="8898" y="21672"/>
                  </a:cubicBezTo>
                  <a:cubicBezTo>
                    <a:pt x="8713" y="22404"/>
                    <a:pt x="8393" y="23077"/>
                    <a:pt x="8008" y="23692"/>
                  </a:cubicBezTo>
                  <a:cubicBezTo>
                    <a:pt x="7181" y="24898"/>
                    <a:pt x="5978" y="25711"/>
                    <a:pt x="4907" y="26542"/>
                  </a:cubicBezTo>
                  <a:cubicBezTo>
                    <a:pt x="3816" y="27359"/>
                    <a:pt x="2868" y="28290"/>
                    <a:pt x="2179" y="29297"/>
                  </a:cubicBezTo>
                  <a:cubicBezTo>
                    <a:pt x="1532" y="30225"/>
                    <a:pt x="1019" y="31241"/>
                    <a:pt x="655" y="32313"/>
                  </a:cubicBezTo>
                  <a:cubicBezTo>
                    <a:pt x="357" y="33196"/>
                    <a:pt x="160" y="34111"/>
                    <a:pt x="67" y="35039"/>
                  </a:cubicBezTo>
                  <a:cubicBezTo>
                    <a:pt x="0" y="35857"/>
                    <a:pt x="10" y="36567"/>
                    <a:pt x="69" y="37142"/>
                  </a:cubicBezTo>
                  <a:cubicBezTo>
                    <a:pt x="186" y="38294"/>
                    <a:pt x="399" y="38901"/>
                    <a:pt x="399" y="38901"/>
                  </a:cubicBezTo>
                  <a:cubicBezTo>
                    <a:pt x="402" y="38900"/>
                    <a:pt x="399" y="38861"/>
                    <a:pt x="386" y="38785"/>
                  </a:cubicBezTo>
                  <a:cubicBezTo>
                    <a:pt x="370" y="38695"/>
                    <a:pt x="351" y="38583"/>
                    <a:pt x="327" y="38446"/>
                  </a:cubicBezTo>
                  <a:cubicBezTo>
                    <a:pt x="266" y="38150"/>
                    <a:pt x="206" y="37708"/>
                    <a:pt x="162" y="37136"/>
                  </a:cubicBezTo>
                  <a:cubicBezTo>
                    <a:pt x="118" y="36565"/>
                    <a:pt x="123" y="35862"/>
                    <a:pt x="200" y="35053"/>
                  </a:cubicBezTo>
                  <a:cubicBezTo>
                    <a:pt x="306" y="34138"/>
                    <a:pt x="512" y="33238"/>
                    <a:pt x="816" y="32369"/>
                  </a:cubicBezTo>
                  <a:cubicBezTo>
                    <a:pt x="1185" y="31317"/>
                    <a:pt x="1698" y="30322"/>
                    <a:pt x="2342" y="29413"/>
                  </a:cubicBezTo>
                  <a:cubicBezTo>
                    <a:pt x="3029" y="28424"/>
                    <a:pt x="3953" y="27526"/>
                    <a:pt x="5043" y="26719"/>
                  </a:cubicBezTo>
                  <a:cubicBezTo>
                    <a:pt x="6111" y="25896"/>
                    <a:pt x="7336" y="25079"/>
                    <a:pt x="8202" y="23824"/>
                  </a:cubicBezTo>
                  <a:cubicBezTo>
                    <a:pt x="8606" y="23187"/>
                    <a:pt x="8938" y="22486"/>
                    <a:pt x="9129" y="21733"/>
                  </a:cubicBezTo>
                  <a:cubicBezTo>
                    <a:pt x="9317" y="20972"/>
                    <a:pt x="9430" y="20196"/>
                    <a:pt x="9469" y="19413"/>
                  </a:cubicBezTo>
                  <a:cubicBezTo>
                    <a:pt x="9562" y="17836"/>
                    <a:pt x="9477" y="16301"/>
                    <a:pt x="9597" y="14834"/>
                  </a:cubicBezTo>
                  <a:cubicBezTo>
                    <a:pt x="9642" y="14116"/>
                    <a:pt x="9758" y="13403"/>
                    <a:pt x="9942" y="12708"/>
                  </a:cubicBezTo>
                  <a:cubicBezTo>
                    <a:pt x="10043" y="12372"/>
                    <a:pt x="10140" y="12039"/>
                    <a:pt x="10291" y="11729"/>
                  </a:cubicBezTo>
                  <a:cubicBezTo>
                    <a:pt x="10417" y="11414"/>
                    <a:pt x="10573" y="11113"/>
                    <a:pt x="10757" y="10828"/>
                  </a:cubicBezTo>
                  <a:cubicBezTo>
                    <a:pt x="11474" y="9692"/>
                    <a:pt x="12451" y="8827"/>
                    <a:pt x="13377" y="8061"/>
                  </a:cubicBezTo>
                  <a:cubicBezTo>
                    <a:pt x="14309" y="7294"/>
                    <a:pt x="15214" y="6616"/>
                    <a:pt x="15967" y="5904"/>
                  </a:cubicBezTo>
                  <a:cubicBezTo>
                    <a:pt x="17480" y="4484"/>
                    <a:pt x="18309" y="2934"/>
                    <a:pt x="18502" y="1785"/>
                  </a:cubicBezTo>
                  <a:cubicBezTo>
                    <a:pt x="18609" y="1210"/>
                    <a:pt x="18571" y="755"/>
                    <a:pt x="18542" y="454"/>
                  </a:cubicBezTo>
                  <a:cubicBezTo>
                    <a:pt x="18514" y="316"/>
                    <a:pt x="18491" y="205"/>
                    <a:pt x="18474" y="114"/>
                  </a:cubicBezTo>
                  <a:cubicBezTo>
                    <a:pt x="18457" y="39"/>
                    <a:pt x="18446" y="1"/>
                    <a:pt x="1844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3283600" y="4408500"/>
              <a:ext cx="115250" cy="491025"/>
            </a:xfrm>
            <a:custGeom>
              <a:avLst/>
              <a:gdLst/>
              <a:ahLst/>
              <a:cxnLst/>
              <a:rect l="l" t="t" r="r" b="b"/>
              <a:pathLst>
                <a:path w="4610" h="19641" extrusionOk="0">
                  <a:moveTo>
                    <a:pt x="385" y="1"/>
                  </a:moveTo>
                  <a:cubicBezTo>
                    <a:pt x="376" y="1"/>
                    <a:pt x="359" y="70"/>
                    <a:pt x="332" y="202"/>
                  </a:cubicBezTo>
                  <a:cubicBezTo>
                    <a:pt x="307" y="335"/>
                    <a:pt x="262" y="531"/>
                    <a:pt x="229" y="788"/>
                  </a:cubicBezTo>
                  <a:cubicBezTo>
                    <a:pt x="151" y="1298"/>
                    <a:pt x="77" y="2044"/>
                    <a:pt x="55" y="2969"/>
                  </a:cubicBezTo>
                  <a:cubicBezTo>
                    <a:pt x="0" y="4818"/>
                    <a:pt x="262" y="7385"/>
                    <a:pt x="989" y="10114"/>
                  </a:cubicBezTo>
                  <a:cubicBezTo>
                    <a:pt x="1712" y="12843"/>
                    <a:pt x="2667" y="15216"/>
                    <a:pt x="3375" y="16917"/>
                  </a:cubicBezTo>
                  <a:cubicBezTo>
                    <a:pt x="3732" y="17766"/>
                    <a:pt x="4031" y="18449"/>
                    <a:pt x="4242" y="18920"/>
                  </a:cubicBezTo>
                  <a:cubicBezTo>
                    <a:pt x="4452" y="19384"/>
                    <a:pt x="4576" y="19640"/>
                    <a:pt x="4593" y="19640"/>
                  </a:cubicBezTo>
                  <a:cubicBezTo>
                    <a:pt x="4594" y="19640"/>
                    <a:pt x="4594" y="19640"/>
                    <a:pt x="4594" y="19640"/>
                  </a:cubicBezTo>
                  <a:cubicBezTo>
                    <a:pt x="4609" y="19634"/>
                    <a:pt x="4514" y="19364"/>
                    <a:pt x="4329" y="18883"/>
                  </a:cubicBezTo>
                  <a:cubicBezTo>
                    <a:pt x="4126" y="18366"/>
                    <a:pt x="3857" y="17681"/>
                    <a:pt x="3532" y="16852"/>
                  </a:cubicBezTo>
                  <a:cubicBezTo>
                    <a:pt x="2866" y="15137"/>
                    <a:pt x="1939" y="12763"/>
                    <a:pt x="1221" y="10053"/>
                  </a:cubicBezTo>
                  <a:cubicBezTo>
                    <a:pt x="500" y="7343"/>
                    <a:pt x="214" y="4805"/>
                    <a:pt x="224" y="2970"/>
                  </a:cubicBezTo>
                  <a:cubicBezTo>
                    <a:pt x="224" y="2053"/>
                    <a:pt x="274" y="1310"/>
                    <a:pt x="322" y="799"/>
                  </a:cubicBezTo>
                  <a:cubicBezTo>
                    <a:pt x="370" y="287"/>
                    <a:pt x="404" y="3"/>
                    <a:pt x="385" y="1"/>
                  </a:cubicBezTo>
                  <a:cubicBezTo>
                    <a:pt x="385" y="1"/>
                    <a:pt x="385"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3769450" y="4082700"/>
              <a:ext cx="150100" cy="332375"/>
            </a:xfrm>
            <a:custGeom>
              <a:avLst/>
              <a:gdLst/>
              <a:ahLst/>
              <a:cxnLst/>
              <a:rect l="l" t="t" r="r" b="b"/>
              <a:pathLst>
                <a:path w="6004" h="13295" extrusionOk="0">
                  <a:moveTo>
                    <a:pt x="17" y="0"/>
                  </a:moveTo>
                  <a:cubicBezTo>
                    <a:pt x="17" y="0"/>
                    <a:pt x="17" y="0"/>
                    <a:pt x="17" y="0"/>
                  </a:cubicBezTo>
                  <a:cubicBezTo>
                    <a:pt x="0" y="5"/>
                    <a:pt x="35" y="233"/>
                    <a:pt x="112" y="644"/>
                  </a:cubicBezTo>
                  <a:cubicBezTo>
                    <a:pt x="203" y="1100"/>
                    <a:pt x="320" y="1681"/>
                    <a:pt x="460" y="2380"/>
                  </a:cubicBezTo>
                  <a:cubicBezTo>
                    <a:pt x="764" y="3844"/>
                    <a:pt x="1202" y="5861"/>
                    <a:pt x="1699" y="8089"/>
                  </a:cubicBezTo>
                  <a:cubicBezTo>
                    <a:pt x="1950" y="9198"/>
                    <a:pt x="2189" y="10256"/>
                    <a:pt x="2409" y="11224"/>
                  </a:cubicBezTo>
                  <a:cubicBezTo>
                    <a:pt x="2533" y="11702"/>
                    <a:pt x="2584" y="12168"/>
                    <a:pt x="2791" y="12596"/>
                  </a:cubicBezTo>
                  <a:cubicBezTo>
                    <a:pt x="3002" y="13035"/>
                    <a:pt x="3460" y="13253"/>
                    <a:pt x="3843" y="13285"/>
                  </a:cubicBezTo>
                  <a:cubicBezTo>
                    <a:pt x="3905" y="13292"/>
                    <a:pt x="3966" y="13295"/>
                    <a:pt x="4026" y="13295"/>
                  </a:cubicBezTo>
                  <a:cubicBezTo>
                    <a:pt x="4346" y="13295"/>
                    <a:pt x="4633" y="13207"/>
                    <a:pt x="4863" y="13097"/>
                  </a:cubicBezTo>
                  <a:cubicBezTo>
                    <a:pt x="5139" y="12966"/>
                    <a:pt x="5350" y="12811"/>
                    <a:pt x="5516" y="12682"/>
                  </a:cubicBezTo>
                  <a:cubicBezTo>
                    <a:pt x="5843" y="12417"/>
                    <a:pt x="6003" y="12251"/>
                    <a:pt x="5995" y="12239"/>
                  </a:cubicBezTo>
                  <a:cubicBezTo>
                    <a:pt x="5994" y="12238"/>
                    <a:pt x="5993" y="12238"/>
                    <a:pt x="5992" y="12238"/>
                  </a:cubicBezTo>
                  <a:cubicBezTo>
                    <a:pt x="5966" y="12238"/>
                    <a:pt x="5784" y="12379"/>
                    <a:pt x="5461" y="12607"/>
                  </a:cubicBezTo>
                  <a:cubicBezTo>
                    <a:pt x="5160" y="12801"/>
                    <a:pt x="4695" y="13129"/>
                    <a:pt x="4080" y="13129"/>
                  </a:cubicBezTo>
                  <a:cubicBezTo>
                    <a:pt x="4010" y="13129"/>
                    <a:pt x="3939" y="13125"/>
                    <a:pt x="3865" y="13116"/>
                  </a:cubicBezTo>
                  <a:cubicBezTo>
                    <a:pt x="3516" y="13073"/>
                    <a:pt x="3142" y="12882"/>
                    <a:pt x="2970" y="12508"/>
                  </a:cubicBezTo>
                  <a:cubicBezTo>
                    <a:pt x="2796" y="12137"/>
                    <a:pt x="2742" y="11654"/>
                    <a:pt x="2625" y="11176"/>
                  </a:cubicBezTo>
                  <a:cubicBezTo>
                    <a:pt x="2412" y="10206"/>
                    <a:pt x="2178" y="9147"/>
                    <a:pt x="1934" y="8036"/>
                  </a:cubicBezTo>
                  <a:cubicBezTo>
                    <a:pt x="1437" y="5809"/>
                    <a:pt x="973" y="3797"/>
                    <a:pt x="626" y="2343"/>
                  </a:cubicBezTo>
                  <a:cubicBezTo>
                    <a:pt x="457" y="1652"/>
                    <a:pt x="315" y="1074"/>
                    <a:pt x="203" y="624"/>
                  </a:cubicBezTo>
                  <a:cubicBezTo>
                    <a:pt x="99" y="221"/>
                    <a:pt x="34"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3817300" y="4111100"/>
              <a:ext cx="63600" cy="60500"/>
            </a:xfrm>
            <a:custGeom>
              <a:avLst/>
              <a:gdLst/>
              <a:ahLst/>
              <a:cxnLst/>
              <a:rect l="l" t="t" r="r" b="b"/>
              <a:pathLst>
                <a:path w="2544" h="2420" extrusionOk="0">
                  <a:moveTo>
                    <a:pt x="1212" y="1"/>
                  </a:moveTo>
                  <a:cubicBezTo>
                    <a:pt x="1148" y="1"/>
                    <a:pt x="1091" y="7"/>
                    <a:pt x="1042" y="17"/>
                  </a:cubicBezTo>
                  <a:cubicBezTo>
                    <a:pt x="859" y="53"/>
                    <a:pt x="777" y="122"/>
                    <a:pt x="783" y="131"/>
                  </a:cubicBezTo>
                  <a:cubicBezTo>
                    <a:pt x="784" y="135"/>
                    <a:pt x="790" y="137"/>
                    <a:pt x="800" y="137"/>
                  </a:cubicBezTo>
                  <a:cubicBezTo>
                    <a:pt x="835" y="137"/>
                    <a:pt x="920" y="114"/>
                    <a:pt x="1051" y="110"/>
                  </a:cubicBezTo>
                  <a:cubicBezTo>
                    <a:pt x="1062" y="109"/>
                    <a:pt x="1073" y="109"/>
                    <a:pt x="1084" y="109"/>
                  </a:cubicBezTo>
                  <a:cubicBezTo>
                    <a:pt x="1249" y="109"/>
                    <a:pt x="1482" y="157"/>
                    <a:pt x="1717" y="305"/>
                  </a:cubicBezTo>
                  <a:cubicBezTo>
                    <a:pt x="1961" y="464"/>
                    <a:pt x="2218" y="753"/>
                    <a:pt x="2252" y="1127"/>
                  </a:cubicBezTo>
                  <a:cubicBezTo>
                    <a:pt x="2297" y="1500"/>
                    <a:pt x="2031" y="1895"/>
                    <a:pt x="1629" y="2076"/>
                  </a:cubicBezTo>
                  <a:cubicBezTo>
                    <a:pt x="1474" y="2147"/>
                    <a:pt x="1307" y="2183"/>
                    <a:pt x="1147" y="2183"/>
                  </a:cubicBezTo>
                  <a:cubicBezTo>
                    <a:pt x="895" y="2183"/>
                    <a:pt x="657" y="2095"/>
                    <a:pt x="503" y="1924"/>
                  </a:cubicBezTo>
                  <a:cubicBezTo>
                    <a:pt x="243" y="1653"/>
                    <a:pt x="193" y="1269"/>
                    <a:pt x="234" y="982"/>
                  </a:cubicBezTo>
                  <a:cubicBezTo>
                    <a:pt x="278" y="688"/>
                    <a:pt x="407" y="473"/>
                    <a:pt x="523" y="352"/>
                  </a:cubicBezTo>
                  <a:cubicBezTo>
                    <a:pt x="638" y="227"/>
                    <a:pt x="726" y="181"/>
                    <a:pt x="715" y="161"/>
                  </a:cubicBezTo>
                  <a:cubicBezTo>
                    <a:pt x="715" y="160"/>
                    <a:pt x="712" y="159"/>
                    <a:pt x="707" y="159"/>
                  </a:cubicBezTo>
                  <a:cubicBezTo>
                    <a:pt x="679" y="159"/>
                    <a:pt x="585" y="186"/>
                    <a:pt x="460" y="282"/>
                  </a:cubicBezTo>
                  <a:cubicBezTo>
                    <a:pt x="311" y="394"/>
                    <a:pt x="140" y="622"/>
                    <a:pt x="66" y="951"/>
                  </a:cubicBezTo>
                  <a:cubicBezTo>
                    <a:pt x="0" y="1272"/>
                    <a:pt x="26" y="1721"/>
                    <a:pt x="342" y="2076"/>
                  </a:cubicBezTo>
                  <a:cubicBezTo>
                    <a:pt x="537" y="2304"/>
                    <a:pt x="846" y="2419"/>
                    <a:pt x="1165" y="2419"/>
                  </a:cubicBezTo>
                  <a:cubicBezTo>
                    <a:pt x="1356" y="2419"/>
                    <a:pt x="1552" y="2378"/>
                    <a:pt x="1728" y="2294"/>
                  </a:cubicBezTo>
                  <a:cubicBezTo>
                    <a:pt x="2204" y="2086"/>
                    <a:pt x="2544" y="1581"/>
                    <a:pt x="2472" y="1104"/>
                  </a:cubicBezTo>
                  <a:cubicBezTo>
                    <a:pt x="2412" y="634"/>
                    <a:pt x="2090" y="319"/>
                    <a:pt x="1805" y="159"/>
                  </a:cubicBezTo>
                  <a:cubicBezTo>
                    <a:pt x="1589" y="43"/>
                    <a:pt x="1379" y="1"/>
                    <a:pt x="1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3859700" y="4252575"/>
              <a:ext cx="63625" cy="60500"/>
            </a:xfrm>
            <a:custGeom>
              <a:avLst/>
              <a:gdLst/>
              <a:ahLst/>
              <a:cxnLst/>
              <a:rect l="l" t="t" r="r" b="b"/>
              <a:pathLst>
                <a:path w="2545" h="2420" extrusionOk="0">
                  <a:moveTo>
                    <a:pt x="1212" y="1"/>
                  </a:moveTo>
                  <a:cubicBezTo>
                    <a:pt x="1149" y="1"/>
                    <a:pt x="1092" y="7"/>
                    <a:pt x="1042" y="17"/>
                  </a:cubicBezTo>
                  <a:cubicBezTo>
                    <a:pt x="860" y="53"/>
                    <a:pt x="778" y="122"/>
                    <a:pt x="783" y="131"/>
                  </a:cubicBezTo>
                  <a:cubicBezTo>
                    <a:pt x="785" y="135"/>
                    <a:pt x="791" y="137"/>
                    <a:pt x="801" y="137"/>
                  </a:cubicBezTo>
                  <a:cubicBezTo>
                    <a:pt x="835" y="137"/>
                    <a:pt x="921" y="115"/>
                    <a:pt x="1052" y="111"/>
                  </a:cubicBezTo>
                  <a:cubicBezTo>
                    <a:pt x="1064" y="111"/>
                    <a:pt x="1076" y="110"/>
                    <a:pt x="1089" y="110"/>
                  </a:cubicBezTo>
                  <a:cubicBezTo>
                    <a:pt x="1255" y="110"/>
                    <a:pt x="1485" y="159"/>
                    <a:pt x="1719" y="306"/>
                  </a:cubicBezTo>
                  <a:cubicBezTo>
                    <a:pt x="1961" y="464"/>
                    <a:pt x="2219" y="754"/>
                    <a:pt x="2253" y="1128"/>
                  </a:cubicBezTo>
                  <a:cubicBezTo>
                    <a:pt x="2297" y="1500"/>
                    <a:pt x="2031" y="1895"/>
                    <a:pt x="1629" y="2076"/>
                  </a:cubicBezTo>
                  <a:cubicBezTo>
                    <a:pt x="1474" y="2148"/>
                    <a:pt x="1308" y="2183"/>
                    <a:pt x="1148" y="2183"/>
                  </a:cubicBezTo>
                  <a:cubicBezTo>
                    <a:pt x="895" y="2183"/>
                    <a:pt x="658" y="2095"/>
                    <a:pt x="504" y="1925"/>
                  </a:cubicBezTo>
                  <a:cubicBezTo>
                    <a:pt x="244" y="1654"/>
                    <a:pt x="194" y="1269"/>
                    <a:pt x="234" y="983"/>
                  </a:cubicBezTo>
                  <a:cubicBezTo>
                    <a:pt x="279" y="690"/>
                    <a:pt x="408" y="474"/>
                    <a:pt x="523" y="352"/>
                  </a:cubicBezTo>
                  <a:cubicBezTo>
                    <a:pt x="638" y="228"/>
                    <a:pt x="726" y="181"/>
                    <a:pt x="716" y="161"/>
                  </a:cubicBezTo>
                  <a:cubicBezTo>
                    <a:pt x="715" y="160"/>
                    <a:pt x="712" y="159"/>
                    <a:pt x="707" y="159"/>
                  </a:cubicBezTo>
                  <a:cubicBezTo>
                    <a:pt x="680" y="159"/>
                    <a:pt x="585" y="186"/>
                    <a:pt x="460" y="284"/>
                  </a:cubicBezTo>
                  <a:cubicBezTo>
                    <a:pt x="313" y="394"/>
                    <a:pt x="141" y="622"/>
                    <a:pt x="67" y="952"/>
                  </a:cubicBezTo>
                  <a:cubicBezTo>
                    <a:pt x="1" y="1273"/>
                    <a:pt x="27" y="1721"/>
                    <a:pt x="342" y="2076"/>
                  </a:cubicBezTo>
                  <a:cubicBezTo>
                    <a:pt x="538" y="2305"/>
                    <a:pt x="846" y="2420"/>
                    <a:pt x="1165" y="2420"/>
                  </a:cubicBezTo>
                  <a:cubicBezTo>
                    <a:pt x="1357" y="2420"/>
                    <a:pt x="1552" y="2378"/>
                    <a:pt x="1729" y="2295"/>
                  </a:cubicBezTo>
                  <a:cubicBezTo>
                    <a:pt x="2205" y="2086"/>
                    <a:pt x="2544" y="1582"/>
                    <a:pt x="2472" y="1105"/>
                  </a:cubicBezTo>
                  <a:cubicBezTo>
                    <a:pt x="2412" y="634"/>
                    <a:pt x="2091" y="320"/>
                    <a:pt x="1805" y="159"/>
                  </a:cubicBezTo>
                  <a:cubicBezTo>
                    <a:pt x="1589" y="43"/>
                    <a:pt x="1380" y="1"/>
                    <a:pt x="1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3251525" y="3878275"/>
              <a:ext cx="49000" cy="467200"/>
            </a:xfrm>
            <a:custGeom>
              <a:avLst/>
              <a:gdLst/>
              <a:ahLst/>
              <a:cxnLst/>
              <a:rect l="l" t="t" r="r" b="b"/>
              <a:pathLst>
                <a:path w="1960" h="18688" extrusionOk="0">
                  <a:moveTo>
                    <a:pt x="17" y="0"/>
                  </a:moveTo>
                  <a:cubicBezTo>
                    <a:pt x="17" y="0"/>
                    <a:pt x="17" y="0"/>
                    <a:pt x="17" y="0"/>
                  </a:cubicBezTo>
                  <a:cubicBezTo>
                    <a:pt x="0" y="4"/>
                    <a:pt x="50" y="264"/>
                    <a:pt x="150" y="730"/>
                  </a:cubicBezTo>
                  <a:cubicBezTo>
                    <a:pt x="255" y="1195"/>
                    <a:pt x="397" y="1869"/>
                    <a:pt x="560" y="2705"/>
                  </a:cubicBezTo>
                  <a:cubicBezTo>
                    <a:pt x="1424" y="7058"/>
                    <a:pt x="1808" y="11494"/>
                    <a:pt x="1709" y="15930"/>
                  </a:cubicBezTo>
                  <a:cubicBezTo>
                    <a:pt x="1691" y="16782"/>
                    <a:pt x="1668" y="17471"/>
                    <a:pt x="1646" y="17947"/>
                  </a:cubicBezTo>
                  <a:cubicBezTo>
                    <a:pt x="1626" y="18423"/>
                    <a:pt x="1624" y="18687"/>
                    <a:pt x="1640" y="18688"/>
                  </a:cubicBezTo>
                  <a:cubicBezTo>
                    <a:pt x="1640" y="18688"/>
                    <a:pt x="1640" y="18688"/>
                    <a:pt x="1640" y="18688"/>
                  </a:cubicBezTo>
                  <a:cubicBezTo>
                    <a:pt x="1657" y="18688"/>
                    <a:pt x="1692" y="18426"/>
                    <a:pt x="1739" y="17953"/>
                  </a:cubicBezTo>
                  <a:cubicBezTo>
                    <a:pt x="1790" y="17478"/>
                    <a:pt x="1840" y="16788"/>
                    <a:pt x="1879" y="15936"/>
                  </a:cubicBezTo>
                  <a:cubicBezTo>
                    <a:pt x="1960" y="14231"/>
                    <a:pt x="1959" y="11865"/>
                    <a:pt x="1735" y="9265"/>
                  </a:cubicBezTo>
                  <a:cubicBezTo>
                    <a:pt x="1507" y="6666"/>
                    <a:pt x="1101" y="4337"/>
                    <a:pt x="727" y="2671"/>
                  </a:cubicBezTo>
                  <a:cubicBezTo>
                    <a:pt x="542" y="1837"/>
                    <a:pt x="374" y="1166"/>
                    <a:pt x="242" y="708"/>
                  </a:cubicBezTo>
                  <a:cubicBezTo>
                    <a:pt x="113" y="251"/>
                    <a:pt x="34"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3689000" y="3342700"/>
              <a:ext cx="452575" cy="710000"/>
            </a:xfrm>
            <a:custGeom>
              <a:avLst/>
              <a:gdLst/>
              <a:ahLst/>
              <a:cxnLst/>
              <a:rect l="l" t="t" r="r" b="b"/>
              <a:pathLst>
                <a:path w="18103" h="28400" extrusionOk="0">
                  <a:moveTo>
                    <a:pt x="14033" y="1"/>
                  </a:moveTo>
                  <a:cubicBezTo>
                    <a:pt x="13838" y="1"/>
                    <a:pt x="13582" y="69"/>
                    <a:pt x="13251" y="235"/>
                  </a:cubicBezTo>
                  <a:cubicBezTo>
                    <a:pt x="12118" y="801"/>
                    <a:pt x="13251" y="7271"/>
                    <a:pt x="13251" y="7271"/>
                  </a:cubicBezTo>
                  <a:lnTo>
                    <a:pt x="12604" y="10747"/>
                  </a:lnTo>
                  <a:cubicBezTo>
                    <a:pt x="12604" y="10747"/>
                    <a:pt x="8641" y="9858"/>
                    <a:pt x="8318" y="9696"/>
                  </a:cubicBezTo>
                  <a:cubicBezTo>
                    <a:pt x="8313" y="9694"/>
                    <a:pt x="8307" y="9693"/>
                    <a:pt x="8300" y="9693"/>
                  </a:cubicBezTo>
                  <a:cubicBezTo>
                    <a:pt x="7776" y="9693"/>
                    <a:pt x="0" y="15321"/>
                    <a:pt x="0" y="15321"/>
                  </a:cubicBezTo>
                  <a:cubicBezTo>
                    <a:pt x="0" y="15321"/>
                    <a:pt x="869" y="16035"/>
                    <a:pt x="1920" y="16035"/>
                  </a:cubicBezTo>
                  <a:cubicBezTo>
                    <a:pt x="2162" y="16035"/>
                    <a:pt x="2414" y="15997"/>
                    <a:pt x="2667" y="15904"/>
                  </a:cubicBezTo>
                  <a:cubicBezTo>
                    <a:pt x="3278" y="15679"/>
                    <a:pt x="6457" y="13739"/>
                    <a:pt x="6457" y="13739"/>
                  </a:cubicBezTo>
                  <a:lnTo>
                    <a:pt x="6457" y="13739"/>
                  </a:lnTo>
                  <a:lnTo>
                    <a:pt x="3870" y="17298"/>
                  </a:lnTo>
                  <a:cubicBezTo>
                    <a:pt x="3870" y="17298"/>
                    <a:pt x="2900" y="22635"/>
                    <a:pt x="3142" y="23039"/>
                  </a:cubicBezTo>
                  <a:cubicBezTo>
                    <a:pt x="3200" y="23135"/>
                    <a:pt x="3368" y="23172"/>
                    <a:pt x="3590" y="23172"/>
                  </a:cubicBezTo>
                  <a:cubicBezTo>
                    <a:pt x="4301" y="23172"/>
                    <a:pt x="5569" y="22797"/>
                    <a:pt x="5569" y="22797"/>
                  </a:cubicBezTo>
                  <a:lnTo>
                    <a:pt x="5892" y="20613"/>
                  </a:lnTo>
                  <a:cubicBezTo>
                    <a:pt x="5892" y="20613"/>
                    <a:pt x="6134" y="22149"/>
                    <a:pt x="6377" y="22474"/>
                  </a:cubicBezTo>
                  <a:cubicBezTo>
                    <a:pt x="6430" y="22545"/>
                    <a:pt x="6544" y="22573"/>
                    <a:pt x="6688" y="22573"/>
                  </a:cubicBezTo>
                  <a:cubicBezTo>
                    <a:pt x="7193" y="22573"/>
                    <a:pt x="8075" y="22230"/>
                    <a:pt x="8075" y="22230"/>
                  </a:cubicBezTo>
                  <a:lnTo>
                    <a:pt x="8398" y="24575"/>
                  </a:lnTo>
                  <a:lnTo>
                    <a:pt x="10296" y="28399"/>
                  </a:lnTo>
                  <a:lnTo>
                    <a:pt x="18102" y="26274"/>
                  </a:lnTo>
                  <a:lnTo>
                    <a:pt x="18102" y="13821"/>
                  </a:lnTo>
                  <a:lnTo>
                    <a:pt x="16404" y="12284"/>
                  </a:lnTo>
                  <a:lnTo>
                    <a:pt x="15919" y="5976"/>
                  </a:lnTo>
                  <a:cubicBezTo>
                    <a:pt x="15919" y="5976"/>
                    <a:pt x="14625" y="1367"/>
                    <a:pt x="14625" y="801"/>
                  </a:cubicBezTo>
                  <a:cubicBezTo>
                    <a:pt x="14625" y="401"/>
                    <a:pt x="14504" y="1"/>
                    <a:pt x="140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3940250" y="3999525"/>
              <a:ext cx="685375" cy="1245975"/>
            </a:xfrm>
            <a:custGeom>
              <a:avLst/>
              <a:gdLst/>
              <a:ahLst/>
              <a:cxnLst/>
              <a:rect l="l" t="t" r="r" b="b"/>
              <a:pathLst>
                <a:path w="27415" h="49839" extrusionOk="0">
                  <a:moveTo>
                    <a:pt x="8052" y="1"/>
                  </a:moveTo>
                  <a:lnTo>
                    <a:pt x="0" y="1851"/>
                  </a:lnTo>
                  <a:cubicBezTo>
                    <a:pt x="0" y="2306"/>
                    <a:pt x="1213" y="27686"/>
                    <a:pt x="1486" y="29506"/>
                  </a:cubicBezTo>
                  <a:cubicBezTo>
                    <a:pt x="1759" y="31325"/>
                    <a:pt x="1919" y="48518"/>
                    <a:pt x="11801" y="49839"/>
                  </a:cubicBezTo>
                  <a:cubicBezTo>
                    <a:pt x="11801" y="49839"/>
                    <a:pt x="16747" y="49778"/>
                    <a:pt x="17215" y="49387"/>
                  </a:cubicBezTo>
                  <a:lnTo>
                    <a:pt x="17231" y="49375"/>
                  </a:lnTo>
                  <a:cubicBezTo>
                    <a:pt x="22610" y="45338"/>
                    <a:pt x="26005" y="39191"/>
                    <a:pt x="26387" y="32478"/>
                  </a:cubicBezTo>
                  <a:lnTo>
                    <a:pt x="27414" y="14375"/>
                  </a:lnTo>
                  <a:lnTo>
                    <a:pt x="27414" y="14375"/>
                  </a:lnTo>
                  <a:cubicBezTo>
                    <a:pt x="27414" y="14375"/>
                    <a:pt x="21743" y="15110"/>
                    <a:pt x="14390" y="15746"/>
                  </a:cubicBezTo>
                  <a:lnTo>
                    <a:pt x="14390" y="20498"/>
                  </a:lnTo>
                  <a:cubicBezTo>
                    <a:pt x="14390" y="20498"/>
                    <a:pt x="12676" y="15711"/>
                    <a:pt x="12403" y="14375"/>
                  </a:cubicBezTo>
                  <a:cubicBezTo>
                    <a:pt x="12130" y="13038"/>
                    <a:pt x="8052" y="1"/>
                    <a:pt x="8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a:off x="3998700" y="3336850"/>
              <a:ext cx="100700" cy="312950"/>
            </a:xfrm>
            <a:custGeom>
              <a:avLst/>
              <a:gdLst/>
              <a:ahLst/>
              <a:cxnLst/>
              <a:rect l="l" t="t" r="r" b="b"/>
              <a:pathLst>
                <a:path w="4028" h="12518" extrusionOk="0">
                  <a:moveTo>
                    <a:pt x="1558" y="0"/>
                  </a:moveTo>
                  <a:lnTo>
                    <a:pt x="1524" y="19"/>
                  </a:lnTo>
                  <a:cubicBezTo>
                    <a:pt x="762" y="428"/>
                    <a:pt x="350" y="1219"/>
                    <a:pt x="180" y="1960"/>
                  </a:cubicBezTo>
                  <a:cubicBezTo>
                    <a:pt x="0" y="2719"/>
                    <a:pt x="67" y="3473"/>
                    <a:pt x="181" y="4152"/>
                  </a:cubicBezTo>
                  <a:cubicBezTo>
                    <a:pt x="295" y="4837"/>
                    <a:pt x="454" y="5470"/>
                    <a:pt x="553" y="6066"/>
                  </a:cubicBezTo>
                  <a:cubicBezTo>
                    <a:pt x="648" y="6616"/>
                    <a:pt x="690" y="7174"/>
                    <a:pt x="679" y="7733"/>
                  </a:cubicBezTo>
                  <a:cubicBezTo>
                    <a:pt x="662" y="8757"/>
                    <a:pt x="469" y="9570"/>
                    <a:pt x="313" y="10117"/>
                  </a:cubicBezTo>
                  <a:cubicBezTo>
                    <a:pt x="150" y="10665"/>
                    <a:pt x="26" y="10956"/>
                    <a:pt x="44" y="10963"/>
                  </a:cubicBezTo>
                  <a:cubicBezTo>
                    <a:pt x="44" y="10963"/>
                    <a:pt x="44" y="10963"/>
                    <a:pt x="45" y="10963"/>
                  </a:cubicBezTo>
                  <a:cubicBezTo>
                    <a:pt x="52" y="10963"/>
                    <a:pt x="90" y="10894"/>
                    <a:pt x="153" y="10760"/>
                  </a:cubicBezTo>
                  <a:cubicBezTo>
                    <a:pt x="218" y="10623"/>
                    <a:pt x="303" y="10416"/>
                    <a:pt x="399" y="10144"/>
                  </a:cubicBezTo>
                  <a:cubicBezTo>
                    <a:pt x="663" y="9368"/>
                    <a:pt x="813" y="8557"/>
                    <a:pt x="844" y="7738"/>
                  </a:cubicBezTo>
                  <a:cubicBezTo>
                    <a:pt x="866" y="7169"/>
                    <a:pt x="832" y="6599"/>
                    <a:pt x="744" y="6035"/>
                  </a:cubicBezTo>
                  <a:cubicBezTo>
                    <a:pt x="652" y="5428"/>
                    <a:pt x="499" y="4791"/>
                    <a:pt x="393" y="4118"/>
                  </a:cubicBezTo>
                  <a:cubicBezTo>
                    <a:pt x="289" y="3446"/>
                    <a:pt x="233" y="2728"/>
                    <a:pt x="405" y="2014"/>
                  </a:cubicBezTo>
                  <a:cubicBezTo>
                    <a:pt x="568" y="1324"/>
                    <a:pt x="945" y="618"/>
                    <a:pt x="1602" y="249"/>
                  </a:cubicBezTo>
                  <a:lnTo>
                    <a:pt x="1602" y="249"/>
                  </a:lnTo>
                  <a:lnTo>
                    <a:pt x="2252" y="341"/>
                  </a:lnTo>
                  <a:lnTo>
                    <a:pt x="2252" y="341"/>
                  </a:lnTo>
                  <a:cubicBezTo>
                    <a:pt x="2252" y="341"/>
                    <a:pt x="2252" y="341"/>
                    <a:pt x="2252" y="341"/>
                  </a:cubicBezTo>
                  <a:cubicBezTo>
                    <a:pt x="2652" y="2386"/>
                    <a:pt x="3029" y="4311"/>
                    <a:pt x="3356" y="5978"/>
                  </a:cubicBezTo>
                  <a:lnTo>
                    <a:pt x="3356" y="5978"/>
                  </a:lnTo>
                  <a:cubicBezTo>
                    <a:pt x="3537" y="7905"/>
                    <a:pt x="3689" y="9529"/>
                    <a:pt x="3801" y="10711"/>
                  </a:cubicBezTo>
                  <a:cubicBezTo>
                    <a:pt x="3860" y="11261"/>
                    <a:pt x="3907" y="11706"/>
                    <a:pt x="3944" y="12046"/>
                  </a:cubicBezTo>
                  <a:cubicBezTo>
                    <a:pt x="3980" y="12353"/>
                    <a:pt x="4005" y="12518"/>
                    <a:pt x="4017" y="12518"/>
                  </a:cubicBezTo>
                  <a:cubicBezTo>
                    <a:pt x="4017" y="12518"/>
                    <a:pt x="4017" y="12518"/>
                    <a:pt x="4017" y="12518"/>
                  </a:cubicBezTo>
                  <a:cubicBezTo>
                    <a:pt x="4028" y="12517"/>
                    <a:pt x="4024" y="12351"/>
                    <a:pt x="4009" y="12040"/>
                  </a:cubicBezTo>
                  <a:cubicBezTo>
                    <a:pt x="3987" y="11697"/>
                    <a:pt x="3959" y="11250"/>
                    <a:pt x="3925" y="10699"/>
                  </a:cubicBezTo>
                  <a:cubicBezTo>
                    <a:pt x="3836" y="9512"/>
                    <a:pt x="3712" y="7882"/>
                    <a:pt x="3566" y="5948"/>
                  </a:cubicBezTo>
                  <a:lnTo>
                    <a:pt x="3566" y="5943"/>
                  </a:lnTo>
                  <a:lnTo>
                    <a:pt x="3565" y="5937"/>
                  </a:lnTo>
                  <a:cubicBezTo>
                    <a:pt x="3246" y="4268"/>
                    <a:pt x="2878" y="2341"/>
                    <a:pt x="2487" y="294"/>
                  </a:cubicBezTo>
                  <a:cubicBezTo>
                    <a:pt x="2481" y="265"/>
                    <a:pt x="2475" y="236"/>
                    <a:pt x="2471" y="210"/>
                  </a:cubicBezTo>
                  <a:lnTo>
                    <a:pt x="2455" y="126"/>
                  </a:lnTo>
                  <a:lnTo>
                    <a:pt x="2369" y="114"/>
                  </a:lnTo>
                  <a:lnTo>
                    <a:pt x="1598" y="6"/>
                  </a:lnTo>
                  <a:lnTo>
                    <a:pt x="15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3689725" y="3581625"/>
              <a:ext cx="367875" cy="165975"/>
            </a:xfrm>
            <a:custGeom>
              <a:avLst/>
              <a:gdLst/>
              <a:ahLst/>
              <a:cxnLst/>
              <a:rect l="l" t="t" r="r" b="b"/>
              <a:pathLst>
                <a:path w="14715" h="6639" extrusionOk="0">
                  <a:moveTo>
                    <a:pt x="8303" y="1"/>
                  </a:moveTo>
                  <a:lnTo>
                    <a:pt x="8263" y="28"/>
                  </a:lnTo>
                  <a:lnTo>
                    <a:pt x="3941" y="2931"/>
                  </a:lnTo>
                  <a:lnTo>
                    <a:pt x="106" y="5530"/>
                  </a:lnTo>
                  <a:lnTo>
                    <a:pt x="0" y="5601"/>
                  </a:lnTo>
                  <a:lnTo>
                    <a:pt x="85" y="5693"/>
                  </a:lnTo>
                  <a:cubicBezTo>
                    <a:pt x="454" y="6096"/>
                    <a:pt x="883" y="6411"/>
                    <a:pt x="1372" y="6567"/>
                  </a:cubicBezTo>
                  <a:cubicBezTo>
                    <a:pt x="1517" y="6614"/>
                    <a:pt x="1669" y="6638"/>
                    <a:pt x="1821" y="6638"/>
                  </a:cubicBezTo>
                  <a:cubicBezTo>
                    <a:pt x="1920" y="6638"/>
                    <a:pt x="2020" y="6628"/>
                    <a:pt x="2117" y="6608"/>
                  </a:cubicBezTo>
                  <a:cubicBezTo>
                    <a:pt x="2365" y="6556"/>
                    <a:pt x="2567" y="6441"/>
                    <a:pt x="2758" y="6345"/>
                  </a:cubicBezTo>
                  <a:cubicBezTo>
                    <a:pt x="3530" y="5942"/>
                    <a:pt x="4188" y="5559"/>
                    <a:pt x="4733" y="5239"/>
                  </a:cubicBezTo>
                  <a:cubicBezTo>
                    <a:pt x="5277" y="4919"/>
                    <a:pt x="5703" y="4660"/>
                    <a:pt x="5993" y="4479"/>
                  </a:cubicBezTo>
                  <a:cubicBezTo>
                    <a:pt x="6282" y="4297"/>
                    <a:pt x="6435" y="4193"/>
                    <a:pt x="6428" y="4183"/>
                  </a:cubicBezTo>
                  <a:cubicBezTo>
                    <a:pt x="6428" y="4182"/>
                    <a:pt x="6427" y="4182"/>
                    <a:pt x="6426" y="4182"/>
                  </a:cubicBezTo>
                  <a:cubicBezTo>
                    <a:pt x="6403" y="4182"/>
                    <a:pt x="6240" y="4265"/>
                    <a:pt x="5958" y="4417"/>
                  </a:cubicBezTo>
                  <a:lnTo>
                    <a:pt x="4667" y="5122"/>
                  </a:lnTo>
                  <a:cubicBezTo>
                    <a:pt x="4114" y="5423"/>
                    <a:pt x="3447" y="5793"/>
                    <a:pt x="2675" y="6179"/>
                  </a:cubicBezTo>
                  <a:cubicBezTo>
                    <a:pt x="2480" y="6275"/>
                    <a:pt x="2284" y="6380"/>
                    <a:pt x="2080" y="6417"/>
                  </a:cubicBezTo>
                  <a:cubicBezTo>
                    <a:pt x="2002" y="6431"/>
                    <a:pt x="1922" y="6439"/>
                    <a:pt x="1843" y="6439"/>
                  </a:cubicBezTo>
                  <a:cubicBezTo>
                    <a:pt x="1704" y="6439"/>
                    <a:pt x="1565" y="6416"/>
                    <a:pt x="1432" y="6371"/>
                  </a:cubicBezTo>
                  <a:cubicBezTo>
                    <a:pt x="1035" y="6242"/>
                    <a:pt x="655" y="5971"/>
                    <a:pt x="338" y="5641"/>
                  </a:cubicBezTo>
                  <a:lnTo>
                    <a:pt x="338" y="5641"/>
                  </a:lnTo>
                  <a:lnTo>
                    <a:pt x="4076" y="3129"/>
                  </a:lnTo>
                  <a:lnTo>
                    <a:pt x="8345" y="232"/>
                  </a:lnTo>
                  <a:lnTo>
                    <a:pt x="8345" y="232"/>
                  </a:lnTo>
                  <a:lnTo>
                    <a:pt x="12926" y="1296"/>
                  </a:lnTo>
                  <a:lnTo>
                    <a:pt x="14239" y="1582"/>
                  </a:lnTo>
                  <a:cubicBezTo>
                    <a:pt x="14498" y="1635"/>
                    <a:pt x="14656" y="1664"/>
                    <a:pt x="14700" y="1664"/>
                  </a:cubicBezTo>
                  <a:cubicBezTo>
                    <a:pt x="14707" y="1664"/>
                    <a:pt x="14712" y="1663"/>
                    <a:pt x="14712" y="1661"/>
                  </a:cubicBezTo>
                  <a:cubicBezTo>
                    <a:pt x="14714" y="1650"/>
                    <a:pt x="14556" y="1599"/>
                    <a:pt x="14256" y="1516"/>
                  </a:cubicBezTo>
                  <a:lnTo>
                    <a:pt x="12957" y="1171"/>
                  </a:lnTo>
                  <a:lnTo>
                    <a:pt x="8349" y="13"/>
                  </a:lnTo>
                  <a:lnTo>
                    <a:pt x="83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3763625" y="3648300"/>
              <a:ext cx="206725" cy="271375"/>
            </a:xfrm>
            <a:custGeom>
              <a:avLst/>
              <a:gdLst/>
              <a:ahLst/>
              <a:cxnLst/>
              <a:rect l="l" t="t" r="r" b="b"/>
              <a:pathLst>
                <a:path w="8269" h="10855" extrusionOk="0">
                  <a:moveTo>
                    <a:pt x="6570" y="0"/>
                  </a:moveTo>
                  <a:cubicBezTo>
                    <a:pt x="6522" y="0"/>
                    <a:pt x="6474" y="4"/>
                    <a:pt x="6425" y="12"/>
                  </a:cubicBezTo>
                  <a:cubicBezTo>
                    <a:pt x="6009" y="64"/>
                    <a:pt x="5568" y="240"/>
                    <a:pt x="5087" y="367"/>
                  </a:cubicBezTo>
                  <a:lnTo>
                    <a:pt x="5063" y="373"/>
                  </a:lnTo>
                  <a:lnTo>
                    <a:pt x="5045" y="391"/>
                  </a:lnTo>
                  <a:cubicBezTo>
                    <a:pt x="4481" y="946"/>
                    <a:pt x="3837" y="1593"/>
                    <a:pt x="3140" y="2313"/>
                  </a:cubicBezTo>
                  <a:cubicBezTo>
                    <a:pt x="2792" y="2674"/>
                    <a:pt x="2431" y="3053"/>
                    <a:pt x="2062" y="3452"/>
                  </a:cubicBezTo>
                  <a:cubicBezTo>
                    <a:pt x="1696" y="3859"/>
                    <a:pt x="1312" y="4251"/>
                    <a:pt x="969" y="4757"/>
                  </a:cubicBezTo>
                  <a:lnTo>
                    <a:pt x="960" y="4772"/>
                  </a:lnTo>
                  <a:lnTo>
                    <a:pt x="956" y="4796"/>
                  </a:lnTo>
                  <a:cubicBezTo>
                    <a:pt x="878" y="5243"/>
                    <a:pt x="800" y="5704"/>
                    <a:pt x="719" y="6171"/>
                  </a:cubicBezTo>
                  <a:cubicBezTo>
                    <a:pt x="468" y="7662"/>
                    <a:pt x="229" y="9080"/>
                    <a:pt x="13" y="10365"/>
                  </a:cubicBezTo>
                  <a:lnTo>
                    <a:pt x="1" y="10437"/>
                  </a:lnTo>
                  <a:lnTo>
                    <a:pt x="58" y="10473"/>
                  </a:lnTo>
                  <a:cubicBezTo>
                    <a:pt x="439" y="10716"/>
                    <a:pt x="864" y="10855"/>
                    <a:pt x="1281" y="10855"/>
                  </a:cubicBezTo>
                  <a:cubicBezTo>
                    <a:pt x="1376" y="10855"/>
                    <a:pt x="1470" y="10847"/>
                    <a:pt x="1564" y="10833"/>
                  </a:cubicBezTo>
                  <a:cubicBezTo>
                    <a:pt x="2067" y="10749"/>
                    <a:pt x="2470" y="10442"/>
                    <a:pt x="2730" y="10107"/>
                  </a:cubicBezTo>
                  <a:lnTo>
                    <a:pt x="2746" y="10086"/>
                  </a:lnTo>
                  <a:lnTo>
                    <a:pt x="2750" y="10063"/>
                  </a:lnTo>
                  <a:cubicBezTo>
                    <a:pt x="2884" y="9004"/>
                    <a:pt x="2994" y="8131"/>
                    <a:pt x="3077" y="7480"/>
                  </a:cubicBezTo>
                  <a:cubicBezTo>
                    <a:pt x="3108" y="7197"/>
                    <a:pt x="3133" y="6964"/>
                    <a:pt x="3154" y="6773"/>
                  </a:cubicBezTo>
                  <a:cubicBezTo>
                    <a:pt x="3169" y="6610"/>
                    <a:pt x="3172" y="6524"/>
                    <a:pt x="3163" y="6523"/>
                  </a:cubicBezTo>
                  <a:cubicBezTo>
                    <a:pt x="3163" y="6523"/>
                    <a:pt x="3163" y="6523"/>
                    <a:pt x="3163" y="6523"/>
                  </a:cubicBezTo>
                  <a:cubicBezTo>
                    <a:pt x="3154" y="6523"/>
                    <a:pt x="3134" y="6607"/>
                    <a:pt x="3103" y="6766"/>
                  </a:cubicBezTo>
                  <a:lnTo>
                    <a:pt x="2979" y="7466"/>
                  </a:lnTo>
                  <a:cubicBezTo>
                    <a:pt x="2877" y="8109"/>
                    <a:pt x="2741" y="8971"/>
                    <a:pt x="2576" y="10014"/>
                  </a:cubicBezTo>
                  <a:lnTo>
                    <a:pt x="2576" y="10014"/>
                  </a:lnTo>
                  <a:cubicBezTo>
                    <a:pt x="2325" y="10314"/>
                    <a:pt x="1966" y="10567"/>
                    <a:pt x="1534" y="10633"/>
                  </a:cubicBezTo>
                  <a:cubicBezTo>
                    <a:pt x="1459" y="10645"/>
                    <a:pt x="1382" y="10650"/>
                    <a:pt x="1304" y="10650"/>
                  </a:cubicBezTo>
                  <a:cubicBezTo>
                    <a:pt x="948" y="10650"/>
                    <a:pt x="569" y="10531"/>
                    <a:pt x="243" y="10332"/>
                  </a:cubicBezTo>
                  <a:lnTo>
                    <a:pt x="243" y="10332"/>
                  </a:lnTo>
                  <a:cubicBezTo>
                    <a:pt x="462" y="9066"/>
                    <a:pt x="703" y="7674"/>
                    <a:pt x="956" y="6213"/>
                  </a:cubicBezTo>
                  <a:cubicBezTo>
                    <a:pt x="1034" y="5754"/>
                    <a:pt x="1111" y="5301"/>
                    <a:pt x="1187" y="4860"/>
                  </a:cubicBezTo>
                  <a:lnTo>
                    <a:pt x="1187" y="4860"/>
                  </a:lnTo>
                  <a:cubicBezTo>
                    <a:pt x="1487" y="4417"/>
                    <a:pt x="1880" y="4002"/>
                    <a:pt x="2232" y="3608"/>
                  </a:cubicBezTo>
                  <a:lnTo>
                    <a:pt x="3297" y="2463"/>
                  </a:lnTo>
                  <a:lnTo>
                    <a:pt x="5154" y="528"/>
                  </a:lnTo>
                  <a:lnTo>
                    <a:pt x="5154" y="528"/>
                  </a:lnTo>
                  <a:cubicBezTo>
                    <a:pt x="5646" y="384"/>
                    <a:pt x="6059" y="209"/>
                    <a:pt x="6444" y="148"/>
                  </a:cubicBezTo>
                  <a:cubicBezTo>
                    <a:pt x="6499" y="137"/>
                    <a:pt x="6553" y="132"/>
                    <a:pt x="6605" y="132"/>
                  </a:cubicBezTo>
                  <a:cubicBezTo>
                    <a:pt x="6734" y="132"/>
                    <a:pt x="6854" y="162"/>
                    <a:pt x="6972" y="198"/>
                  </a:cubicBezTo>
                  <a:cubicBezTo>
                    <a:pt x="7135" y="249"/>
                    <a:pt x="7281" y="309"/>
                    <a:pt x="7413" y="363"/>
                  </a:cubicBezTo>
                  <a:cubicBezTo>
                    <a:pt x="7859" y="565"/>
                    <a:pt x="8164" y="624"/>
                    <a:pt x="8245" y="624"/>
                  </a:cubicBezTo>
                  <a:cubicBezTo>
                    <a:pt x="8259" y="624"/>
                    <a:pt x="8266" y="622"/>
                    <a:pt x="8266" y="619"/>
                  </a:cubicBezTo>
                  <a:cubicBezTo>
                    <a:pt x="8268" y="609"/>
                    <a:pt x="8192" y="591"/>
                    <a:pt x="8051" y="541"/>
                  </a:cubicBezTo>
                  <a:cubicBezTo>
                    <a:pt x="7910" y="492"/>
                    <a:pt x="7710" y="400"/>
                    <a:pt x="7453" y="276"/>
                  </a:cubicBezTo>
                  <a:cubicBezTo>
                    <a:pt x="7323" y="215"/>
                    <a:pt x="7178" y="146"/>
                    <a:pt x="7009" y="87"/>
                  </a:cubicBezTo>
                  <a:cubicBezTo>
                    <a:pt x="6885" y="41"/>
                    <a:pt x="6731" y="0"/>
                    <a:pt x="6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3838100" y="3731675"/>
              <a:ext cx="151350" cy="179175"/>
            </a:xfrm>
            <a:custGeom>
              <a:avLst/>
              <a:gdLst/>
              <a:ahLst/>
              <a:cxnLst/>
              <a:rect l="l" t="t" r="r" b="b"/>
              <a:pathLst>
                <a:path w="6054" h="7167" extrusionOk="0">
                  <a:moveTo>
                    <a:pt x="5781" y="1"/>
                  </a:moveTo>
                  <a:lnTo>
                    <a:pt x="5011" y="15"/>
                  </a:lnTo>
                  <a:lnTo>
                    <a:pt x="2209" y="119"/>
                  </a:lnTo>
                  <a:lnTo>
                    <a:pt x="2167" y="121"/>
                  </a:lnTo>
                  <a:lnTo>
                    <a:pt x="2140" y="156"/>
                  </a:lnTo>
                  <a:lnTo>
                    <a:pt x="28" y="2885"/>
                  </a:lnTo>
                  <a:lnTo>
                    <a:pt x="5" y="2916"/>
                  </a:lnTo>
                  <a:lnTo>
                    <a:pt x="5" y="2956"/>
                  </a:lnTo>
                  <a:cubicBezTo>
                    <a:pt x="3" y="3780"/>
                    <a:pt x="2" y="4648"/>
                    <a:pt x="1" y="5545"/>
                  </a:cubicBezTo>
                  <a:cubicBezTo>
                    <a:pt x="1" y="6041"/>
                    <a:pt x="2" y="6529"/>
                    <a:pt x="2" y="6994"/>
                  </a:cubicBezTo>
                  <a:lnTo>
                    <a:pt x="2" y="7089"/>
                  </a:lnTo>
                  <a:lnTo>
                    <a:pt x="91" y="7109"/>
                  </a:lnTo>
                  <a:cubicBezTo>
                    <a:pt x="258" y="7145"/>
                    <a:pt x="427" y="7166"/>
                    <a:pt x="594" y="7166"/>
                  </a:cubicBezTo>
                  <a:cubicBezTo>
                    <a:pt x="794" y="7166"/>
                    <a:pt x="993" y="7135"/>
                    <a:pt x="1185" y="7060"/>
                  </a:cubicBezTo>
                  <a:cubicBezTo>
                    <a:pt x="1358" y="6989"/>
                    <a:pt x="1521" y="6870"/>
                    <a:pt x="1624" y="6712"/>
                  </a:cubicBezTo>
                  <a:cubicBezTo>
                    <a:pt x="1728" y="6550"/>
                    <a:pt x="1782" y="6391"/>
                    <a:pt x="1832" y="6231"/>
                  </a:cubicBezTo>
                  <a:cubicBezTo>
                    <a:pt x="2008" y="5610"/>
                    <a:pt x="2055" y="5013"/>
                    <a:pt x="2066" y="4455"/>
                  </a:cubicBezTo>
                  <a:lnTo>
                    <a:pt x="2066" y="4455"/>
                  </a:lnTo>
                  <a:cubicBezTo>
                    <a:pt x="2527" y="4123"/>
                    <a:pt x="2887" y="3739"/>
                    <a:pt x="3136" y="3338"/>
                  </a:cubicBezTo>
                  <a:lnTo>
                    <a:pt x="3136" y="3338"/>
                  </a:lnTo>
                  <a:lnTo>
                    <a:pt x="5262" y="3229"/>
                  </a:lnTo>
                  <a:cubicBezTo>
                    <a:pt x="5773" y="3197"/>
                    <a:pt x="6053" y="3171"/>
                    <a:pt x="6053" y="3155"/>
                  </a:cubicBezTo>
                  <a:cubicBezTo>
                    <a:pt x="6053" y="3141"/>
                    <a:pt x="5857" y="3134"/>
                    <a:pt x="5495" y="3134"/>
                  </a:cubicBezTo>
                  <a:cubicBezTo>
                    <a:pt x="5423" y="3134"/>
                    <a:pt x="5344" y="3135"/>
                    <a:pt x="5259" y="3135"/>
                  </a:cubicBezTo>
                  <a:lnTo>
                    <a:pt x="3084" y="3170"/>
                  </a:lnTo>
                  <a:lnTo>
                    <a:pt x="3039" y="3171"/>
                  </a:lnTo>
                  <a:lnTo>
                    <a:pt x="3013" y="3212"/>
                  </a:lnTo>
                  <a:cubicBezTo>
                    <a:pt x="2764" y="3605"/>
                    <a:pt x="2380" y="3999"/>
                    <a:pt x="1910" y="4317"/>
                  </a:cubicBezTo>
                  <a:lnTo>
                    <a:pt x="1866" y="4347"/>
                  </a:lnTo>
                  <a:lnTo>
                    <a:pt x="1863" y="4402"/>
                  </a:lnTo>
                  <a:cubicBezTo>
                    <a:pt x="1847" y="4954"/>
                    <a:pt x="1794" y="5566"/>
                    <a:pt x="1617" y="6167"/>
                  </a:cubicBezTo>
                  <a:cubicBezTo>
                    <a:pt x="1570" y="6314"/>
                    <a:pt x="1513" y="6466"/>
                    <a:pt x="1437" y="6582"/>
                  </a:cubicBezTo>
                  <a:cubicBezTo>
                    <a:pt x="1357" y="6702"/>
                    <a:pt x="1236" y="6789"/>
                    <a:pt x="1097" y="6846"/>
                  </a:cubicBezTo>
                  <a:cubicBezTo>
                    <a:pt x="947" y="6906"/>
                    <a:pt x="775" y="6932"/>
                    <a:pt x="600" y="6932"/>
                  </a:cubicBezTo>
                  <a:cubicBezTo>
                    <a:pt x="480" y="6932"/>
                    <a:pt x="357" y="6919"/>
                    <a:pt x="239" y="6898"/>
                  </a:cubicBezTo>
                  <a:lnTo>
                    <a:pt x="239" y="6898"/>
                  </a:lnTo>
                  <a:cubicBezTo>
                    <a:pt x="239" y="6462"/>
                    <a:pt x="240" y="6007"/>
                    <a:pt x="240" y="5545"/>
                  </a:cubicBezTo>
                  <a:cubicBezTo>
                    <a:pt x="239" y="4663"/>
                    <a:pt x="238" y="3808"/>
                    <a:pt x="236" y="2995"/>
                  </a:cubicBezTo>
                  <a:lnTo>
                    <a:pt x="236" y="2995"/>
                  </a:lnTo>
                  <a:lnTo>
                    <a:pt x="2263" y="306"/>
                  </a:lnTo>
                  <a:lnTo>
                    <a:pt x="2263" y="306"/>
                  </a:lnTo>
                  <a:lnTo>
                    <a:pt x="5016" y="122"/>
                  </a:lnTo>
                  <a:lnTo>
                    <a:pt x="5785" y="57"/>
                  </a:lnTo>
                  <a:cubicBezTo>
                    <a:pt x="5960" y="38"/>
                    <a:pt x="6053" y="24"/>
                    <a:pt x="6053" y="15"/>
                  </a:cubicBezTo>
                  <a:cubicBezTo>
                    <a:pt x="6053" y="5"/>
                    <a:pt x="5959" y="1"/>
                    <a:pt x="57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3886050" y="3874250"/>
              <a:ext cx="62025" cy="171575"/>
            </a:xfrm>
            <a:custGeom>
              <a:avLst/>
              <a:gdLst/>
              <a:ahLst/>
              <a:cxnLst/>
              <a:rect l="l" t="t" r="r" b="b"/>
              <a:pathLst>
                <a:path w="2481" h="6863" extrusionOk="0">
                  <a:moveTo>
                    <a:pt x="76" y="1"/>
                  </a:moveTo>
                  <a:cubicBezTo>
                    <a:pt x="76" y="1"/>
                    <a:pt x="75" y="1"/>
                    <a:pt x="75" y="1"/>
                  </a:cubicBezTo>
                  <a:cubicBezTo>
                    <a:pt x="75" y="1"/>
                    <a:pt x="75" y="1"/>
                    <a:pt x="75" y="1"/>
                  </a:cubicBezTo>
                  <a:cubicBezTo>
                    <a:pt x="47" y="1"/>
                    <a:pt x="0" y="418"/>
                    <a:pt x="36" y="1089"/>
                  </a:cubicBezTo>
                  <a:cubicBezTo>
                    <a:pt x="72" y="1762"/>
                    <a:pt x="217" y="2691"/>
                    <a:pt x="549" y="3669"/>
                  </a:cubicBezTo>
                  <a:cubicBezTo>
                    <a:pt x="883" y="4646"/>
                    <a:pt x="1337" y="5468"/>
                    <a:pt x="1718" y="6025"/>
                  </a:cubicBezTo>
                  <a:cubicBezTo>
                    <a:pt x="2089" y="6565"/>
                    <a:pt x="2376" y="6863"/>
                    <a:pt x="2411" y="6863"/>
                  </a:cubicBezTo>
                  <a:cubicBezTo>
                    <a:pt x="2412" y="6863"/>
                    <a:pt x="2413" y="6863"/>
                    <a:pt x="2414" y="6862"/>
                  </a:cubicBezTo>
                  <a:cubicBezTo>
                    <a:pt x="2480" y="6819"/>
                    <a:pt x="1421" y="5516"/>
                    <a:pt x="776" y="3592"/>
                  </a:cubicBezTo>
                  <a:cubicBezTo>
                    <a:pt x="111" y="1675"/>
                    <a:pt x="155" y="1"/>
                    <a:pt x="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3901850" y="3865000"/>
              <a:ext cx="77175" cy="32550"/>
            </a:xfrm>
            <a:custGeom>
              <a:avLst/>
              <a:gdLst/>
              <a:ahLst/>
              <a:cxnLst/>
              <a:rect l="l" t="t" r="r" b="b"/>
              <a:pathLst>
                <a:path w="3087" h="1302" extrusionOk="0">
                  <a:moveTo>
                    <a:pt x="1012" y="0"/>
                  </a:moveTo>
                  <a:cubicBezTo>
                    <a:pt x="813" y="0"/>
                    <a:pt x="634" y="25"/>
                    <a:pt x="489" y="62"/>
                  </a:cubicBezTo>
                  <a:cubicBezTo>
                    <a:pt x="170" y="141"/>
                    <a:pt x="0" y="256"/>
                    <a:pt x="12" y="284"/>
                  </a:cubicBezTo>
                  <a:cubicBezTo>
                    <a:pt x="14" y="291"/>
                    <a:pt x="24" y="294"/>
                    <a:pt x="43" y="294"/>
                  </a:cubicBezTo>
                  <a:cubicBezTo>
                    <a:pt x="137" y="294"/>
                    <a:pt x="435" y="214"/>
                    <a:pt x="835" y="214"/>
                  </a:cubicBezTo>
                  <a:cubicBezTo>
                    <a:pt x="1086" y="214"/>
                    <a:pt x="1377" y="246"/>
                    <a:pt x="1683" y="349"/>
                  </a:cubicBezTo>
                  <a:cubicBezTo>
                    <a:pt x="2547" y="633"/>
                    <a:pt x="2977" y="1301"/>
                    <a:pt x="3054" y="1301"/>
                  </a:cubicBezTo>
                  <a:cubicBezTo>
                    <a:pt x="3056" y="1301"/>
                    <a:pt x="3058" y="1300"/>
                    <a:pt x="3060" y="1299"/>
                  </a:cubicBezTo>
                  <a:cubicBezTo>
                    <a:pt x="3086" y="1285"/>
                    <a:pt x="3020" y="1090"/>
                    <a:pt x="2810" y="836"/>
                  </a:cubicBezTo>
                  <a:cubicBezTo>
                    <a:pt x="2606" y="584"/>
                    <a:pt x="2242" y="281"/>
                    <a:pt x="1760" y="121"/>
                  </a:cubicBezTo>
                  <a:cubicBezTo>
                    <a:pt x="1500" y="34"/>
                    <a:pt x="1243" y="0"/>
                    <a:pt x="10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3973750" y="3817325"/>
              <a:ext cx="10725" cy="75825"/>
            </a:xfrm>
            <a:custGeom>
              <a:avLst/>
              <a:gdLst/>
              <a:ahLst/>
              <a:cxnLst/>
              <a:rect l="l" t="t" r="r" b="b"/>
              <a:pathLst>
                <a:path w="429" h="3033" extrusionOk="0">
                  <a:moveTo>
                    <a:pt x="362" y="1"/>
                  </a:moveTo>
                  <a:cubicBezTo>
                    <a:pt x="296" y="1"/>
                    <a:pt x="177" y="669"/>
                    <a:pt x="96" y="1502"/>
                  </a:cubicBezTo>
                  <a:cubicBezTo>
                    <a:pt x="14" y="2341"/>
                    <a:pt x="1" y="3027"/>
                    <a:pt x="67" y="3032"/>
                  </a:cubicBezTo>
                  <a:cubicBezTo>
                    <a:pt x="68" y="3032"/>
                    <a:pt x="68" y="3032"/>
                    <a:pt x="68" y="3032"/>
                  </a:cubicBezTo>
                  <a:cubicBezTo>
                    <a:pt x="134" y="3032"/>
                    <a:pt x="253" y="2362"/>
                    <a:pt x="334" y="1531"/>
                  </a:cubicBezTo>
                  <a:cubicBezTo>
                    <a:pt x="416" y="697"/>
                    <a:pt x="429" y="12"/>
                    <a:pt x="363" y="1"/>
                  </a:cubicBezTo>
                  <a:cubicBezTo>
                    <a:pt x="363" y="1"/>
                    <a:pt x="362" y="1"/>
                    <a:pt x="3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4141425" y="3999525"/>
              <a:ext cx="305900" cy="1025000"/>
            </a:xfrm>
            <a:custGeom>
              <a:avLst/>
              <a:gdLst/>
              <a:ahLst/>
              <a:cxnLst/>
              <a:rect l="l" t="t" r="r" b="b"/>
              <a:pathLst>
                <a:path w="12236" h="41000" extrusionOk="0">
                  <a:moveTo>
                    <a:pt x="6" y="1"/>
                  </a:moveTo>
                  <a:cubicBezTo>
                    <a:pt x="5" y="1"/>
                    <a:pt x="5" y="1"/>
                    <a:pt x="5" y="1"/>
                  </a:cubicBezTo>
                  <a:cubicBezTo>
                    <a:pt x="1" y="2"/>
                    <a:pt x="8" y="40"/>
                    <a:pt x="24" y="111"/>
                  </a:cubicBezTo>
                  <a:cubicBezTo>
                    <a:pt x="46" y="197"/>
                    <a:pt x="72" y="301"/>
                    <a:pt x="105" y="429"/>
                  </a:cubicBezTo>
                  <a:cubicBezTo>
                    <a:pt x="187" y="726"/>
                    <a:pt x="298" y="1131"/>
                    <a:pt x="439" y="1642"/>
                  </a:cubicBezTo>
                  <a:cubicBezTo>
                    <a:pt x="735" y="2694"/>
                    <a:pt x="1173" y="4213"/>
                    <a:pt x="1729" y="6086"/>
                  </a:cubicBezTo>
                  <a:cubicBezTo>
                    <a:pt x="2840" y="9831"/>
                    <a:pt x="4418" y="14996"/>
                    <a:pt x="6286" y="20661"/>
                  </a:cubicBezTo>
                  <a:cubicBezTo>
                    <a:pt x="7225" y="23490"/>
                    <a:pt x="8155" y="26175"/>
                    <a:pt x="9040" y="28603"/>
                  </a:cubicBezTo>
                  <a:cubicBezTo>
                    <a:pt x="9496" y="29812"/>
                    <a:pt x="9920" y="30964"/>
                    <a:pt x="10357" y="32029"/>
                  </a:cubicBezTo>
                  <a:cubicBezTo>
                    <a:pt x="10774" y="33101"/>
                    <a:pt x="11215" y="34076"/>
                    <a:pt x="11528" y="34996"/>
                  </a:cubicBezTo>
                  <a:cubicBezTo>
                    <a:pt x="11844" y="35914"/>
                    <a:pt x="12035" y="36778"/>
                    <a:pt x="12074" y="37545"/>
                  </a:cubicBezTo>
                  <a:cubicBezTo>
                    <a:pt x="12113" y="38313"/>
                    <a:pt x="12018" y="38977"/>
                    <a:pt x="11864" y="39496"/>
                  </a:cubicBezTo>
                  <a:cubicBezTo>
                    <a:pt x="11550" y="40541"/>
                    <a:pt x="11087" y="40982"/>
                    <a:pt x="11121" y="40999"/>
                  </a:cubicBezTo>
                  <a:cubicBezTo>
                    <a:pt x="11121" y="40999"/>
                    <a:pt x="11237" y="40898"/>
                    <a:pt x="11400" y="40661"/>
                  </a:cubicBezTo>
                  <a:cubicBezTo>
                    <a:pt x="11642" y="40313"/>
                    <a:pt x="11827" y="39929"/>
                    <a:pt x="11953" y="39524"/>
                  </a:cubicBezTo>
                  <a:cubicBezTo>
                    <a:pt x="12124" y="39000"/>
                    <a:pt x="12235" y="38325"/>
                    <a:pt x="12208" y="37541"/>
                  </a:cubicBezTo>
                  <a:cubicBezTo>
                    <a:pt x="12181" y="36756"/>
                    <a:pt x="11998" y="35875"/>
                    <a:pt x="11687" y="34944"/>
                  </a:cubicBezTo>
                  <a:cubicBezTo>
                    <a:pt x="11383" y="34009"/>
                    <a:pt x="10949" y="33028"/>
                    <a:pt x="10541" y="31957"/>
                  </a:cubicBezTo>
                  <a:cubicBezTo>
                    <a:pt x="10114" y="30891"/>
                    <a:pt x="9698" y="29737"/>
                    <a:pt x="9248" y="28528"/>
                  </a:cubicBezTo>
                  <a:cubicBezTo>
                    <a:pt x="8374" y="26099"/>
                    <a:pt x="7453" y="23414"/>
                    <a:pt x="6514" y="20586"/>
                  </a:cubicBezTo>
                  <a:cubicBezTo>
                    <a:pt x="4647" y="14924"/>
                    <a:pt x="3045" y="9770"/>
                    <a:pt x="1892" y="6038"/>
                  </a:cubicBezTo>
                  <a:cubicBezTo>
                    <a:pt x="1321" y="4185"/>
                    <a:pt x="856" y="2681"/>
                    <a:pt x="528" y="1617"/>
                  </a:cubicBezTo>
                  <a:cubicBezTo>
                    <a:pt x="369" y="1109"/>
                    <a:pt x="243" y="708"/>
                    <a:pt x="152" y="416"/>
                  </a:cubicBezTo>
                  <a:cubicBezTo>
                    <a:pt x="110" y="290"/>
                    <a:pt x="75" y="189"/>
                    <a:pt x="48" y="105"/>
                  </a:cubicBezTo>
                  <a:cubicBezTo>
                    <a:pt x="24" y="36"/>
                    <a:pt x="9" y="1"/>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2736000" y="4512025"/>
              <a:ext cx="1244100" cy="959225"/>
            </a:xfrm>
            <a:custGeom>
              <a:avLst/>
              <a:gdLst/>
              <a:ahLst/>
              <a:cxnLst/>
              <a:rect l="l" t="t" r="r" b="b"/>
              <a:pathLst>
                <a:path w="49764" h="38369" extrusionOk="0">
                  <a:moveTo>
                    <a:pt x="5614" y="1"/>
                  </a:moveTo>
                  <a:lnTo>
                    <a:pt x="1501" y="23232"/>
                  </a:lnTo>
                  <a:cubicBezTo>
                    <a:pt x="1" y="31033"/>
                    <a:pt x="5932" y="38287"/>
                    <a:pt x="13875" y="38368"/>
                  </a:cubicBezTo>
                  <a:lnTo>
                    <a:pt x="49764" y="37970"/>
                  </a:lnTo>
                  <a:lnTo>
                    <a:pt x="48821" y="26349"/>
                  </a:lnTo>
                  <a:lnTo>
                    <a:pt x="18050" y="21759"/>
                  </a:lnTo>
                  <a:lnTo>
                    <a:pt x="21881" y="665"/>
                  </a:lnTo>
                  <a:lnTo>
                    <a:pt x="56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901025" y="5105825"/>
              <a:ext cx="507200" cy="368775"/>
            </a:xfrm>
            <a:custGeom>
              <a:avLst/>
              <a:gdLst/>
              <a:ahLst/>
              <a:cxnLst/>
              <a:rect l="l" t="t" r="r" b="b"/>
              <a:pathLst>
                <a:path w="20288" h="14751" extrusionOk="0">
                  <a:moveTo>
                    <a:pt x="7057" y="0"/>
                  </a:moveTo>
                  <a:cubicBezTo>
                    <a:pt x="7057" y="0"/>
                    <a:pt x="510" y="3127"/>
                    <a:pt x="19" y="3127"/>
                  </a:cubicBezTo>
                  <a:cubicBezTo>
                    <a:pt x="11" y="3127"/>
                    <a:pt x="5" y="3126"/>
                    <a:pt x="0" y="3125"/>
                  </a:cubicBezTo>
                  <a:lnTo>
                    <a:pt x="0" y="3342"/>
                  </a:lnTo>
                  <a:lnTo>
                    <a:pt x="0" y="13273"/>
                  </a:lnTo>
                  <a:lnTo>
                    <a:pt x="3260" y="14247"/>
                  </a:lnTo>
                  <a:cubicBezTo>
                    <a:pt x="4388" y="14583"/>
                    <a:pt x="5553" y="14751"/>
                    <a:pt x="6718" y="14751"/>
                  </a:cubicBezTo>
                  <a:cubicBezTo>
                    <a:pt x="7822" y="14751"/>
                    <a:pt x="8927" y="14600"/>
                    <a:pt x="10001" y="14297"/>
                  </a:cubicBezTo>
                  <a:cubicBezTo>
                    <a:pt x="11368" y="13914"/>
                    <a:pt x="12653" y="13515"/>
                    <a:pt x="12818" y="13326"/>
                  </a:cubicBezTo>
                  <a:cubicBezTo>
                    <a:pt x="13186" y="12905"/>
                    <a:pt x="14079" y="11066"/>
                    <a:pt x="14079" y="11066"/>
                  </a:cubicBezTo>
                  <a:cubicBezTo>
                    <a:pt x="14079" y="11066"/>
                    <a:pt x="15498" y="10541"/>
                    <a:pt x="15655" y="10016"/>
                  </a:cubicBezTo>
                  <a:cubicBezTo>
                    <a:pt x="15813" y="9491"/>
                    <a:pt x="15866" y="8492"/>
                    <a:pt x="15866" y="8492"/>
                  </a:cubicBezTo>
                  <a:cubicBezTo>
                    <a:pt x="15866" y="8492"/>
                    <a:pt x="18473" y="8274"/>
                    <a:pt x="19380" y="7669"/>
                  </a:cubicBezTo>
                  <a:cubicBezTo>
                    <a:pt x="20287" y="7064"/>
                    <a:pt x="20162" y="3731"/>
                    <a:pt x="20162" y="3731"/>
                  </a:cubicBezTo>
                  <a:lnTo>
                    <a:pt x="20162" y="3731"/>
                  </a:lnTo>
                  <a:lnTo>
                    <a:pt x="18952" y="4738"/>
                  </a:lnTo>
                  <a:lnTo>
                    <a:pt x="14114" y="5141"/>
                  </a:lnTo>
                  <a:lnTo>
                    <a:pt x="11291" y="3128"/>
                  </a:lnTo>
                  <a:lnTo>
                    <a:pt x="11291" y="3128"/>
                  </a:lnTo>
                  <a:cubicBezTo>
                    <a:pt x="11291" y="3128"/>
                    <a:pt x="13755" y="3351"/>
                    <a:pt x="15666" y="3351"/>
                  </a:cubicBezTo>
                  <a:cubicBezTo>
                    <a:pt x="16622" y="3351"/>
                    <a:pt x="17440" y="3295"/>
                    <a:pt x="17742" y="3128"/>
                  </a:cubicBezTo>
                  <a:cubicBezTo>
                    <a:pt x="18650" y="2626"/>
                    <a:pt x="18952" y="605"/>
                    <a:pt x="18952" y="605"/>
                  </a:cubicBezTo>
                  <a:lnTo>
                    <a:pt x="7057" y="0"/>
                  </a:ln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4074250" y="5109375"/>
              <a:ext cx="336000" cy="124550"/>
            </a:xfrm>
            <a:custGeom>
              <a:avLst/>
              <a:gdLst/>
              <a:ahLst/>
              <a:cxnLst/>
              <a:rect l="l" t="t" r="r" b="b"/>
              <a:pathLst>
                <a:path w="13440" h="4982" extrusionOk="0">
                  <a:moveTo>
                    <a:pt x="168" y="0"/>
                  </a:moveTo>
                  <a:cubicBezTo>
                    <a:pt x="59" y="0"/>
                    <a:pt x="1" y="3"/>
                    <a:pt x="1" y="9"/>
                  </a:cubicBezTo>
                  <a:cubicBezTo>
                    <a:pt x="0" y="16"/>
                    <a:pt x="80" y="27"/>
                    <a:pt x="234" y="42"/>
                  </a:cubicBezTo>
                  <a:lnTo>
                    <a:pt x="909" y="98"/>
                  </a:lnTo>
                  <a:lnTo>
                    <a:pt x="3426" y="267"/>
                  </a:lnTo>
                  <a:lnTo>
                    <a:pt x="11912" y="762"/>
                  </a:lnTo>
                  <a:lnTo>
                    <a:pt x="11912" y="762"/>
                  </a:lnTo>
                  <a:cubicBezTo>
                    <a:pt x="11809" y="1797"/>
                    <a:pt x="10898" y="2709"/>
                    <a:pt x="9819" y="3028"/>
                  </a:cubicBezTo>
                  <a:cubicBezTo>
                    <a:pt x="9259" y="3204"/>
                    <a:pt x="8678" y="3263"/>
                    <a:pt x="8102" y="3263"/>
                  </a:cubicBezTo>
                  <a:cubicBezTo>
                    <a:pt x="7712" y="3263"/>
                    <a:pt x="7324" y="3236"/>
                    <a:pt x="6946" y="3200"/>
                  </a:cubicBezTo>
                  <a:cubicBezTo>
                    <a:pt x="6108" y="3120"/>
                    <a:pt x="5287" y="3006"/>
                    <a:pt x="4489" y="3006"/>
                  </a:cubicBezTo>
                  <a:cubicBezTo>
                    <a:pt x="4389" y="3006"/>
                    <a:pt x="4289" y="3007"/>
                    <a:pt x="4189" y="3011"/>
                  </a:cubicBezTo>
                  <a:lnTo>
                    <a:pt x="3625" y="3033"/>
                  </a:lnTo>
                  <a:lnTo>
                    <a:pt x="4154" y="3227"/>
                  </a:lnTo>
                  <a:cubicBezTo>
                    <a:pt x="4813" y="3470"/>
                    <a:pt x="5367" y="3912"/>
                    <a:pt x="5977" y="4209"/>
                  </a:cubicBezTo>
                  <a:cubicBezTo>
                    <a:pt x="6550" y="4499"/>
                    <a:pt x="7161" y="4710"/>
                    <a:pt x="7791" y="4837"/>
                  </a:cubicBezTo>
                  <a:cubicBezTo>
                    <a:pt x="8274" y="4933"/>
                    <a:pt x="8763" y="4982"/>
                    <a:pt x="9253" y="4982"/>
                  </a:cubicBezTo>
                  <a:cubicBezTo>
                    <a:pt x="9814" y="4982"/>
                    <a:pt x="10374" y="4918"/>
                    <a:pt x="10924" y="4792"/>
                  </a:cubicBezTo>
                  <a:cubicBezTo>
                    <a:pt x="11784" y="4596"/>
                    <a:pt x="12421" y="4292"/>
                    <a:pt x="12832" y="4054"/>
                  </a:cubicBezTo>
                  <a:cubicBezTo>
                    <a:pt x="13042" y="3941"/>
                    <a:pt x="13189" y="3831"/>
                    <a:pt x="13289" y="3760"/>
                  </a:cubicBezTo>
                  <a:cubicBezTo>
                    <a:pt x="13390" y="3688"/>
                    <a:pt x="13440" y="3649"/>
                    <a:pt x="13437" y="3643"/>
                  </a:cubicBezTo>
                  <a:cubicBezTo>
                    <a:pt x="13436" y="3643"/>
                    <a:pt x="13435" y="3642"/>
                    <a:pt x="13434" y="3642"/>
                  </a:cubicBezTo>
                  <a:cubicBezTo>
                    <a:pt x="13404" y="3642"/>
                    <a:pt x="13195" y="3786"/>
                    <a:pt x="12797" y="3989"/>
                  </a:cubicBezTo>
                  <a:cubicBezTo>
                    <a:pt x="12197" y="4299"/>
                    <a:pt x="11557" y="4524"/>
                    <a:pt x="10895" y="4658"/>
                  </a:cubicBezTo>
                  <a:cubicBezTo>
                    <a:pt x="10394" y="4762"/>
                    <a:pt x="9886" y="4814"/>
                    <a:pt x="9377" y="4814"/>
                  </a:cubicBezTo>
                  <a:cubicBezTo>
                    <a:pt x="8858" y="4814"/>
                    <a:pt x="8339" y="4760"/>
                    <a:pt x="7829" y="4651"/>
                  </a:cubicBezTo>
                  <a:cubicBezTo>
                    <a:pt x="7217" y="4522"/>
                    <a:pt x="6627" y="4310"/>
                    <a:pt x="6072" y="4023"/>
                  </a:cubicBezTo>
                  <a:cubicBezTo>
                    <a:pt x="5627" y="3804"/>
                    <a:pt x="5201" y="3490"/>
                    <a:pt x="4712" y="3235"/>
                  </a:cubicBezTo>
                  <a:lnTo>
                    <a:pt x="4712" y="3235"/>
                  </a:lnTo>
                  <a:cubicBezTo>
                    <a:pt x="5421" y="3257"/>
                    <a:pt x="6159" y="3359"/>
                    <a:pt x="6924" y="3435"/>
                  </a:cubicBezTo>
                  <a:cubicBezTo>
                    <a:pt x="7312" y="3472"/>
                    <a:pt x="7713" y="3502"/>
                    <a:pt x="8120" y="3502"/>
                  </a:cubicBezTo>
                  <a:cubicBezTo>
                    <a:pt x="8706" y="3502"/>
                    <a:pt x="9305" y="3441"/>
                    <a:pt x="9893" y="3256"/>
                  </a:cubicBezTo>
                  <a:cubicBezTo>
                    <a:pt x="10490" y="3075"/>
                    <a:pt x="11039" y="2732"/>
                    <a:pt x="11449" y="2282"/>
                  </a:cubicBezTo>
                  <a:cubicBezTo>
                    <a:pt x="11859" y="1831"/>
                    <a:pt x="12132" y="1253"/>
                    <a:pt x="12155" y="657"/>
                  </a:cubicBezTo>
                  <a:lnTo>
                    <a:pt x="12158" y="541"/>
                  </a:lnTo>
                  <a:lnTo>
                    <a:pt x="12042" y="535"/>
                  </a:lnTo>
                  <a:cubicBezTo>
                    <a:pt x="8607" y="368"/>
                    <a:pt x="5608" y="222"/>
                    <a:pt x="3435" y="117"/>
                  </a:cubicBezTo>
                  <a:lnTo>
                    <a:pt x="914" y="17"/>
                  </a:lnTo>
                  <a:lnTo>
                    <a:pt x="236" y="0"/>
                  </a:lnTo>
                  <a:cubicBezTo>
                    <a:pt x="212" y="0"/>
                    <a:pt x="189"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4208550" y="5311175"/>
              <a:ext cx="137950" cy="16475"/>
            </a:xfrm>
            <a:custGeom>
              <a:avLst/>
              <a:gdLst/>
              <a:ahLst/>
              <a:cxnLst/>
              <a:rect l="l" t="t" r="r" b="b"/>
              <a:pathLst>
                <a:path w="5518" h="659" extrusionOk="0">
                  <a:moveTo>
                    <a:pt x="5411" y="1"/>
                  </a:moveTo>
                  <a:cubicBezTo>
                    <a:pt x="5094" y="1"/>
                    <a:pt x="4024" y="137"/>
                    <a:pt x="2750" y="275"/>
                  </a:cubicBezTo>
                  <a:cubicBezTo>
                    <a:pt x="1234" y="442"/>
                    <a:pt x="0" y="551"/>
                    <a:pt x="4" y="619"/>
                  </a:cubicBezTo>
                  <a:cubicBezTo>
                    <a:pt x="5" y="644"/>
                    <a:pt x="185" y="659"/>
                    <a:pt x="490" y="659"/>
                  </a:cubicBezTo>
                  <a:cubicBezTo>
                    <a:pt x="991" y="659"/>
                    <a:pt x="1830" y="619"/>
                    <a:pt x="2777" y="513"/>
                  </a:cubicBezTo>
                  <a:cubicBezTo>
                    <a:pt x="4302" y="349"/>
                    <a:pt x="5518" y="80"/>
                    <a:pt x="5507" y="17"/>
                  </a:cubicBezTo>
                  <a:cubicBezTo>
                    <a:pt x="5505" y="6"/>
                    <a:pt x="5472" y="1"/>
                    <a:pt x="54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4204425" y="5368675"/>
              <a:ext cx="76900" cy="29850"/>
            </a:xfrm>
            <a:custGeom>
              <a:avLst/>
              <a:gdLst/>
              <a:ahLst/>
              <a:cxnLst/>
              <a:rect l="l" t="t" r="r" b="b"/>
              <a:pathLst>
                <a:path w="3076" h="1194" extrusionOk="0">
                  <a:moveTo>
                    <a:pt x="3017" y="1"/>
                  </a:moveTo>
                  <a:cubicBezTo>
                    <a:pt x="2864" y="1"/>
                    <a:pt x="2234" y="200"/>
                    <a:pt x="1495" y="485"/>
                  </a:cubicBezTo>
                  <a:cubicBezTo>
                    <a:pt x="659" y="808"/>
                    <a:pt x="1" y="1121"/>
                    <a:pt x="25" y="1183"/>
                  </a:cubicBezTo>
                  <a:cubicBezTo>
                    <a:pt x="27" y="1190"/>
                    <a:pt x="39" y="1194"/>
                    <a:pt x="60" y="1194"/>
                  </a:cubicBezTo>
                  <a:cubicBezTo>
                    <a:pt x="214" y="1194"/>
                    <a:pt x="844" y="994"/>
                    <a:pt x="1581" y="709"/>
                  </a:cubicBezTo>
                  <a:cubicBezTo>
                    <a:pt x="2418" y="386"/>
                    <a:pt x="3076" y="74"/>
                    <a:pt x="3052" y="11"/>
                  </a:cubicBezTo>
                  <a:cubicBezTo>
                    <a:pt x="3049" y="4"/>
                    <a:pt x="3037" y="1"/>
                    <a:pt x="30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3864375" y="4291450"/>
              <a:ext cx="62925" cy="37450"/>
            </a:xfrm>
            <a:custGeom>
              <a:avLst/>
              <a:gdLst/>
              <a:ahLst/>
              <a:cxnLst/>
              <a:rect l="l" t="t" r="r" b="b"/>
              <a:pathLst>
                <a:path w="2517" h="1498" extrusionOk="0">
                  <a:moveTo>
                    <a:pt x="0" y="106"/>
                  </a:moveTo>
                  <a:cubicBezTo>
                    <a:pt x="51" y="209"/>
                    <a:pt x="116" y="303"/>
                    <a:pt x="193" y="386"/>
                  </a:cubicBezTo>
                  <a:lnTo>
                    <a:pt x="193" y="386"/>
                  </a:lnTo>
                  <a:cubicBezTo>
                    <a:pt x="194" y="367"/>
                    <a:pt x="195" y="347"/>
                    <a:pt x="197" y="328"/>
                  </a:cubicBezTo>
                  <a:lnTo>
                    <a:pt x="0" y="106"/>
                  </a:lnTo>
                  <a:close/>
                  <a:moveTo>
                    <a:pt x="2261" y="1"/>
                  </a:moveTo>
                  <a:cubicBezTo>
                    <a:pt x="2091" y="446"/>
                    <a:pt x="1642" y="771"/>
                    <a:pt x="1165" y="794"/>
                  </a:cubicBezTo>
                  <a:cubicBezTo>
                    <a:pt x="1148" y="795"/>
                    <a:pt x="1130" y="795"/>
                    <a:pt x="1113" y="795"/>
                  </a:cubicBezTo>
                  <a:cubicBezTo>
                    <a:pt x="768" y="795"/>
                    <a:pt x="427" y="639"/>
                    <a:pt x="193" y="386"/>
                  </a:cubicBezTo>
                  <a:lnTo>
                    <a:pt x="193" y="386"/>
                  </a:lnTo>
                  <a:cubicBezTo>
                    <a:pt x="179" y="965"/>
                    <a:pt x="719" y="1498"/>
                    <a:pt x="1294" y="1498"/>
                  </a:cubicBezTo>
                  <a:cubicBezTo>
                    <a:pt x="1342" y="1498"/>
                    <a:pt x="1390" y="1494"/>
                    <a:pt x="1438" y="1486"/>
                  </a:cubicBezTo>
                  <a:cubicBezTo>
                    <a:pt x="2082" y="1385"/>
                    <a:pt x="2517" y="601"/>
                    <a:pt x="2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3824075" y="4151025"/>
              <a:ext cx="62950" cy="37475"/>
            </a:xfrm>
            <a:custGeom>
              <a:avLst/>
              <a:gdLst/>
              <a:ahLst/>
              <a:cxnLst/>
              <a:rect l="l" t="t" r="r" b="b"/>
              <a:pathLst>
                <a:path w="2518" h="1499" extrusionOk="0">
                  <a:moveTo>
                    <a:pt x="1" y="108"/>
                  </a:moveTo>
                  <a:cubicBezTo>
                    <a:pt x="51" y="210"/>
                    <a:pt x="117" y="304"/>
                    <a:pt x="194" y="387"/>
                  </a:cubicBezTo>
                  <a:lnTo>
                    <a:pt x="194" y="387"/>
                  </a:lnTo>
                  <a:cubicBezTo>
                    <a:pt x="195" y="367"/>
                    <a:pt x="196" y="348"/>
                    <a:pt x="197" y="328"/>
                  </a:cubicBezTo>
                  <a:lnTo>
                    <a:pt x="1" y="108"/>
                  </a:lnTo>
                  <a:close/>
                  <a:moveTo>
                    <a:pt x="2262" y="1"/>
                  </a:moveTo>
                  <a:cubicBezTo>
                    <a:pt x="2091" y="447"/>
                    <a:pt x="1643" y="773"/>
                    <a:pt x="1167" y="794"/>
                  </a:cubicBezTo>
                  <a:cubicBezTo>
                    <a:pt x="1149" y="795"/>
                    <a:pt x="1132" y="796"/>
                    <a:pt x="1115" y="796"/>
                  </a:cubicBezTo>
                  <a:cubicBezTo>
                    <a:pt x="769" y="796"/>
                    <a:pt x="429" y="640"/>
                    <a:pt x="194" y="387"/>
                  </a:cubicBezTo>
                  <a:lnTo>
                    <a:pt x="194" y="387"/>
                  </a:lnTo>
                  <a:cubicBezTo>
                    <a:pt x="181" y="966"/>
                    <a:pt x="722" y="1499"/>
                    <a:pt x="1297" y="1499"/>
                  </a:cubicBezTo>
                  <a:cubicBezTo>
                    <a:pt x="1345" y="1499"/>
                    <a:pt x="1392" y="1495"/>
                    <a:pt x="1440" y="1488"/>
                  </a:cubicBezTo>
                  <a:cubicBezTo>
                    <a:pt x="2083" y="1385"/>
                    <a:pt x="2517" y="601"/>
                    <a:pt x="2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4281325" y="4022375"/>
              <a:ext cx="20950" cy="459825"/>
            </a:xfrm>
            <a:custGeom>
              <a:avLst/>
              <a:gdLst/>
              <a:ahLst/>
              <a:cxnLst/>
              <a:rect l="l" t="t" r="r" b="b"/>
              <a:pathLst>
                <a:path w="838" h="18393" extrusionOk="0">
                  <a:moveTo>
                    <a:pt x="18" y="1"/>
                  </a:moveTo>
                  <a:cubicBezTo>
                    <a:pt x="17" y="1"/>
                    <a:pt x="17" y="1"/>
                    <a:pt x="17" y="1"/>
                  </a:cubicBezTo>
                  <a:cubicBezTo>
                    <a:pt x="1" y="2"/>
                    <a:pt x="12" y="260"/>
                    <a:pt x="44" y="724"/>
                  </a:cubicBezTo>
                  <a:cubicBezTo>
                    <a:pt x="80" y="1232"/>
                    <a:pt x="128" y="1895"/>
                    <a:pt x="184" y="2693"/>
                  </a:cubicBezTo>
                  <a:cubicBezTo>
                    <a:pt x="302" y="4354"/>
                    <a:pt x="443" y="6649"/>
                    <a:pt x="520" y="9189"/>
                  </a:cubicBezTo>
                  <a:cubicBezTo>
                    <a:pt x="596" y="11729"/>
                    <a:pt x="597" y="14030"/>
                    <a:pt x="581" y="15695"/>
                  </a:cubicBezTo>
                  <a:cubicBezTo>
                    <a:pt x="572" y="16495"/>
                    <a:pt x="565" y="17159"/>
                    <a:pt x="560" y="17667"/>
                  </a:cubicBezTo>
                  <a:cubicBezTo>
                    <a:pt x="556" y="18132"/>
                    <a:pt x="562" y="18391"/>
                    <a:pt x="578" y="18392"/>
                  </a:cubicBezTo>
                  <a:cubicBezTo>
                    <a:pt x="578" y="18392"/>
                    <a:pt x="579" y="18392"/>
                    <a:pt x="579" y="18392"/>
                  </a:cubicBezTo>
                  <a:cubicBezTo>
                    <a:pt x="595" y="18392"/>
                    <a:pt x="619" y="18135"/>
                    <a:pt x="653" y="17671"/>
                  </a:cubicBezTo>
                  <a:cubicBezTo>
                    <a:pt x="687" y="17206"/>
                    <a:pt x="720" y="16532"/>
                    <a:pt x="750" y="15698"/>
                  </a:cubicBezTo>
                  <a:cubicBezTo>
                    <a:pt x="811" y="14032"/>
                    <a:pt x="837" y="11725"/>
                    <a:pt x="759" y="9182"/>
                  </a:cubicBezTo>
                  <a:cubicBezTo>
                    <a:pt x="681" y="6638"/>
                    <a:pt x="515" y="4338"/>
                    <a:pt x="354" y="2678"/>
                  </a:cubicBezTo>
                  <a:cubicBezTo>
                    <a:pt x="273" y="1849"/>
                    <a:pt x="197" y="1178"/>
                    <a:pt x="136" y="716"/>
                  </a:cubicBezTo>
                  <a:cubicBezTo>
                    <a:pt x="75" y="255"/>
                    <a:pt x="35" y="1"/>
                    <a:pt x="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36;p26"/>
          <p:cNvSpPr txBox="1">
            <a:spLocks/>
          </p:cNvSpPr>
          <p:nvPr/>
        </p:nvSpPr>
        <p:spPr>
          <a:xfrm>
            <a:off x="4501330" y="3882348"/>
            <a:ext cx="31983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1pPr>
            <a:lvl2pPr marL="914400" marR="0" lvl="1"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2pPr>
            <a:lvl3pPr marL="1371600" marR="0" lvl="2"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3pPr>
            <a:lvl4pPr marL="1828800" marR="0" lvl="3"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4pPr>
            <a:lvl5pPr marL="2286000" marR="0" lvl="4"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5pPr>
            <a:lvl6pPr marL="2743200" marR="0" lvl="5"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6pPr>
            <a:lvl7pPr marL="3200400" marR="0" lvl="6"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7pPr>
            <a:lvl8pPr marL="3657600" marR="0" lvl="7"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8pPr>
            <a:lvl9pPr marL="4114800" marR="0" lvl="8" indent="-317500" algn="ctr" rtl="0">
              <a:lnSpc>
                <a:spcPct val="100000"/>
              </a:lnSpc>
              <a:spcBef>
                <a:spcPts val="0"/>
              </a:spcBef>
              <a:spcAft>
                <a:spcPts val="0"/>
              </a:spcAft>
              <a:buClr>
                <a:schemeClr val="dk2"/>
              </a:buClr>
              <a:buSzPts val="2800"/>
              <a:buFont typeface="Abel"/>
              <a:buNone/>
              <a:defRPr sz="2800" b="0" i="0" u="none" strike="noStrike" cap="none">
                <a:solidFill>
                  <a:schemeClr val="dk2"/>
                </a:solidFill>
                <a:latin typeface="Abel"/>
                <a:ea typeface="Abel"/>
                <a:cs typeface="Abel"/>
                <a:sym typeface="Abel"/>
              </a:defRPr>
            </a:lvl9pPr>
          </a:lstStyle>
          <a:p>
            <a:pPr marL="0" indent="0"/>
            <a:endParaRPr lang="zh-TW" altLang="en-US" b="1" dirty="0">
              <a:latin typeface="Microsoft YaHei" panose="020B0503020204020204" pitchFamily="34" charset="-122"/>
              <a:ea typeface="Microsoft YaHei" panose="020B0503020204020204" pitchFamily="34" charset="-122"/>
            </a:endParaRPr>
          </a:p>
        </p:txBody>
      </p:sp>
      <p:pic>
        <p:nvPicPr>
          <p:cNvPr id="3" name="圖片 2"/>
          <p:cNvPicPr>
            <a:picLocks noChangeAspect="1"/>
          </p:cNvPicPr>
          <p:nvPr/>
        </p:nvPicPr>
        <p:blipFill>
          <a:blip r:embed="rId3"/>
          <a:stretch>
            <a:fillRect/>
          </a:stretch>
        </p:blipFill>
        <p:spPr>
          <a:xfrm>
            <a:off x="4501330" y="4016561"/>
            <a:ext cx="4027312" cy="834557"/>
          </a:xfrm>
          <a:prstGeom prst="rect">
            <a:avLst/>
          </a:prstGeom>
        </p:spPr>
      </p:pic>
      <p:sp>
        <p:nvSpPr>
          <p:cNvPr id="5" name="文字方塊 4">
            <a:extLst>
              <a:ext uri="{FF2B5EF4-FFF2-40B4-BE49-F238E27FC236}">
                <a16:creationId xmlns:a16="http://schemas.microsoft.com/office/drawing/2014/main" id="{604B9E1F-2521-A84E-0F6A-F3E034FE9050}"/>
              </a:ext>
            </a:extLst>
          </p:cNvPr>
          <p:cNvSpPr txBox="1"/>
          <p:nvPr/>
        </p:nvSpPr>
        <p:spPr>
          <a:xfrm>
            <a:off x="4838591" y="2576660"/>
            <a:ext cx="4118209" cy="307777"/>
          </a:xfrm>
          <a:prstGeom prst="rect">
            <a:avLst/>
          </a:prstGeom>
          <a:noFill/>
        </p:spPr>
        <p:txBody>
          <a:bodyPr wrap="square" rtlCol="0">
            <a:spAutoFit/>
          </a:bodyPr>
          <a:lstStyle/>
          <a:p>
            <a:r>
              <a:rPr lang="zh-TW" altLang="en-US" b="1" dirty="0"/>
              <a:t>香港法例第</a:t>
            </a:r>
            <a:r>
              <a:rPr lang="en-US" altLang="zh-TW" b="1" dirty="0"/>
              <a:t>486</a:t>
            </a:r>
            <a:r>
              <a:rPr lang="zh-TW" altLang="en-US" b="1" dirty="0"/>
              <a:t>章 </a:t>
            </a:r>
            <a:r>
              <a:rPr lang="en-US" altLang="zh-TW" b="1" dirty="0"/>
              <a:t>《</a:t>
            </a:r>
            <a:r>
              <a:rPr lang="zh-TW" altLang="en-US" b="1" dirty="0"/>
              <a:t>個人資料</a:t>
            </a:r>
            <a:r>
              <a:rPr lang="en-US" altLang="zh-TW" b="1" dirty="0"/>
              <a:t>(</a:t>
            </a:r>
            <a:r>
              <a:rPr lang="zh-TW" altLang="en-US" b="1" dirty="0"/>
              <a:t>私隱</a:t>
            </a:r>
            <a:r>
              <a:rPr lang="en-US" altLang="zh-TW" b="1" dirty="0"/>
              <a:t>)</a:t>
            </a:r>
            <a:r>
              <a:rPr lang="zh-TW" altLang="en-US" b="1" dirty="0"/>
              <a:t>條例</a:t>
            </a:r>
            <a:r>
              <a:rPr lang="en-US" altLang="zh-TW" b="1" dirty="0"/>
              <a:t>》</a:t>
            </a:r>
            <a:endParaRPr lang="zh-HK"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C6E7771-31A7-2182-232D-58DF82CDB821}"/>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5BA0B12B-1DEE-2005-9049-052A3785997D}"/>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68F52A31-5DC2-3DD9-44F9-252AC014C35F}"/>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019F39CF-15F9-9E93-2FBD-7EBB2737C154}"/>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22E64941-E3D4-C10F-10D8-F7812DC6917B}"/>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62C87EA0-4FEF-7249-A2BB-6B526AEF3391}"/>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7B9A162D-B49C-8262-FF95-9B3822AFAAFC}"/>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CE168B87-3CBA-EDDC-1D76-C945CC8E3550}"/>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76F167AB-B539-384C-F08E-334541A54175}"/>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A1152062-1F63-25DB-6BA9-059656DBF464}"/>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FBA76116-8B35-E6A4-02EE-755736BE5730}"/>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56F1C5EA-4350-E356-9C48-17DFD463CAC3}"/>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AAF1F07E-691D-C5C6-7FAC-B0C2564D6DF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5B132195-B892-A01A-97B8-AEBC5D257AD0}"/>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CA8B030-1E06-BC0A-15D8-EF3B6B79289F}"/>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DAFA6017-72C6-7C51-D768-AA43A9A2DE92}"/>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AA0A2234-C504-D9EF-8BAA-5CE330574808}"/>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F42EFC51-ED7F-BD81-DAA7-E82B67975D0F}"/>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898AD195-06C7-7467-014C-D4FAF08EFC4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16E2D0DB-7ECC-2927-BE32-6D9B6400EC8C}"/>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4A725E96-5706-FDEF-F495-98E0F99B54C1}"/>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FECCF390-7449-8B50-C182-44275DBE369E}"/>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A23155D4-4EA0-5077-582A-7596BA2D211E}"/>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325CE04C-C8F6-518E-B991-E272320C46D6}"/>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F6980AD-85E2-DAF4-AFAD-384DF3D37C0A}"/>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8CB84BBF-62FB-DBCD-65CC-DF72795AC7EB}"/>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326882E-1512-910A-AE91-CE233D9C5254}"/>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D2AFEAA4-6B8B-1322-3B97-F84A549EF46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802EBFB1-633A-E94F-E97C-F3D2C3D76AE2}"/>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84151BB8-A38C-87BA-16B6-559F15ADCB45}"/>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E8257A46-A683-DA6A-7A0A-47B2B498B768}"/>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A6CFB2F6-6566-A439-3890-F6C5AFFD152C}"/>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B5BE7347-57BE-A218-96E5-5F2558DDABA8}"/>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3C287F82-A38D-82EA-EAA2-EA67800539AF}"/>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5AAA7962-CAA6-AEFB-F3A0-73D539C7DA0B}"/>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2C3FCE65-5F4A-0EE6-F883-EE33853A5A9B}"/>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5C59DBDE-5186-3973-DB9A-330EED06F5DB}"/>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A038C093-71D5-BB1A-2F26-3F27FB444AC5}"/>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BABF969A-D5AA-A251-34B7-77782ACE82D4}"/>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0C5B51F3-6512-648E-EB6C-1866187ACE53}"/>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36C99E8D-7689-B937-F155-6A47F9377098}"/>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FC1348C7-FAF9-6539-BE01-40871EE39B62}"/>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0DAB0633-0EBC-60FE-0D7C-BEC23B76292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1E4602D9-518A-4261-92CE-142D04CC7461}"/>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1E795918-97E6-0E8F-26AF-FC3028571AF2}"/>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612794AF-47F5-F92A-993A-2CAE0CBF062F}"/>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93E82B25-0192-4686-9B03-81878AC108F9}"/>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36948CC3-FF8F-132D-7105-DE119B5E51D3}"/>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FA80A56F-D6C7-EED1-846C-76CFF3D7B2F9}"/>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4D69D4AF-B4D4-E0E0-77B9-2DE52B62469B}"/>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935E32A7-3BEF-FCF1-1847-CEBE34C3F1A9}"/>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3DCA1CEC-808A-41BC-A9A0-4D22E932AD34}"/>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223E1D64-925B-E4BE-FD1B-869588DE7661}"/>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4BE5E3E7-80A6-CB74-642B-F8A4512C48C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FDFF5569-CF48-0AA9-732B-6B6E4BA71CD4}"/>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A7C55BC4-DF4A-96EF-0544-9252C60A381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42D7670F-8233-83E6-1E1B-0FEE2765B51E}"/>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A02A78FD-485D-2776-1176-688081A1F6C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5FD1A070-9034-3449-D70B-9D9D456C22D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0718EFAC-7B0F-56A0-3B0B-F89C314D4B6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CA685F28-ACC2-CC25-0850-8F99F254925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24AE215B-30AF-0382-29B8-DD37F178912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52341770-F7F1-C955-5393-3084C8DF01F7}"/>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FD67091-66CF-AF2F-9BFC-B3B7826627A9}"/>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9CE2DD6A-DDA2-043D-ABEF-F337D43530F0}"/>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D4213A9C-8C5C-9DE5-70ED-93A89E94959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B2B5A620-E2DF-5475-7036-3C13F7B5BFDE}"/>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14D9B662-FB1B-3D64-4C1B-F23751BF0F53}"/>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C9FE1869-26F7-2040-F5F9-9754865A2B4B}"/>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D66D25FF-FBD7-DFE2-2CF1-986DA6597C6B}"/>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2C968C8A-B0C2-A55C-D4B6-80B3B0A95275}"/>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E3EDC5E8-7280-6DCF-DC2E-ABFAD8359A02}"/>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8D3F8EB4-010C-89D1-E16D-1C76D869830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57BE7BFE-D134-071D-167A-FD20B769F181}"/>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2D0A0C7E-D00F-4C0D-7CC4-773E858E4B4C}"/>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A2DC3880-370F-1BD9-C5AB-7D1E124E641C}"/>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208471C7-9764-6699-BC45-70AD11776071}"/>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A316E163-E1A7-96A1-BBDB-7CBF6462F171}"/>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93D1645F-8397-B36E-A888-B4AC2168C3B8}"/>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A919A419-E196-55C0-771F-C03A34AD050A}"/>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3AD9E2A7-2766-9028-4977-F46F83237888}"/>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4ED84FA3-670F-2724-459B-8108345434DD}"/>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777CB81-DA49-C2CB-085E-067CCAF84FEC}"/>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FFCDE405-6FE1-8046-D2F5-CD564862FAF4}"/>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B4217ECA-D773-E643-296E-47E003016622}"/>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32F791DD-8272-7C6B-BD90-14B09A4DE98B}"/>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84843718-2AC6-BB33-7C8E-0C416422821D}"/>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6C67FEEA-E170-7B86-7414-4A2EE44AC9A2}"/>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7480697E-629F-8DC7-AC9D-F01A7537B5B6}"/>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FB17E9D3-17ED-2134-B311-5C90989E46DF}"/>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EF35BB2E-6C75-6452-46AD-9A586CF048A7}"/>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86D94BC8-3F38-F0D2-0969-6F4BCC2B546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4B1545F1-B2D7-10B6-7013-F9B47FDA7DCD}"/>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16FF5AA9-5896-3689-DC7A-33B1468A8BD4}"/>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1473A8E4-92FA-5B68-B62D-2D097BC1294D}"/>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D31A7CE2-F7B4-3D5D-D7CC-89E551BB7DA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9BD7E156-5EA6-93E2-6F74-1C71EAEE704F}"/>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6D21A434-11E3-A5E9-DDFF-1C4D34B072BE}"/>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6AB845F3-65FD-240C-9506-77321F2E9BD3}"/>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0452F21A-9C96-D3B0-25F4-F0E94DBC7AEE}"/>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34FCED02-D447-E981-2ADF-943C654F785E}"/>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B3823479-C1EC-515D-9654-B41B40F4A17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EAEC64D8-FE2C-046A-1095-626C55CEAA52}"/>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CD59F939-DFDE-4E2A-6873-61327060277F}"/>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1F70000-6275-0A26-DC1A-5BD43AA80137}"/>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80458B41-9D32-4419-F22B-CD64E4E558DC}"/>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7F7507F7-FD03-7D8A-1EE9-54D3A99D9F54}"/>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D64E80D-B183-D772-D482-BC3904AD84C2}"/>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E6697EC9-B1EC-9E2B-A68D-445B90155360}"/>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B356FFC9-0874-20BB-06A2-EEA94CEA722E}"/>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30D22D94-75DB-BBD3-C4A1-22D9A0949E00}"/>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2FF94DC3-6FF9-7704-7DDB-68DF4153E8DC}"/>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44FE0D2B-BA8D-3FBA-AB73-9E8C78AE0B3D}"/>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6BFB4280-03BE-BD4D-03DE-8AA8B22FAAAA}"/>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5C424DEC-6001-DC36-6534-D2857CEC4D21}"/>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610089EF-B584-0A09-6DFF-BC3CACC44A59}"/>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5A24842-FB09-803B-EEF8-132FA066A1B6}"/>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8BEC0882-F1E5-D6CA-B9EA-EA7156BDA78C}"/>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618E1A7B-AAED-C78E-46D6-D7E4D051A508}"/>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DB8439ED-22E7-E70F-72AE-1DD108F95C6C}"/>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判決：裁定</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東周刊</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並</a:t>
            </a:r>
            <a:r>
              <a:rPr lang="zh-TW" altLang="en-US" b="1" u="sng" dirty="0">
                <a:latin typeface="Noto Sans HK" panose="020B0200000000000000" pitchFamily="34" charset="-120"/>
                <a:ea typeface="Noto Sans HK" panose="020B0200000000000000" pitchFamily="34" charset="-120"/>
              </a:rPr>
              <a:t>無違反</a:t>
            </a:r>
            <a:r>
              <a:rPr lang="en-US" altLang="zh-TW" dirty="0">
                <a:latin typeface="Noto Sans HK" panose="020B0200000000000000" pitchFamily="34" charset="-120"/>
                <a:ea typeface="Noto Sans HK" panose="020B0200000000000000" pitchFamily="34" charset="-120"/>
              </a:rPr>
              <a:t>DPP1(2)</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916AFFEA-577D-28BA-C91E-931F49DE8FCD}"/>
              </a:ext>
            </a:extLst>
          </p:cNvPr>
          <p:cNvSpPr txBox="1"/>
          <p:nvPr/>
        </p:nvSpPr>
        <p:spPr>
          <a:xfrm>
            <a:off x="568036" y="2133600"/>
            <a:ext cx="4471964" cy="2462213"/>
          </a:xfrm>
          <a:prstGeom prst="rect">
            <a:avLst/>
          </a:prstGeom>
          <a:noFill/>
        </p:spPr>
        <p:txBody>
          <a:bodyPr wrap="square" rtlCol="0">
            <a:spAutoFit/>
          </a:bodyPr>
          <a:lstStyle/>
          <a:p>
            <a:r>
              <a:rPr lang="en-US" altLang="zh-HK" b="1" dirty="0">
                <a:latin typeface="Noto Sans HK" panose="020B0200000000000000" pitchFamily="34" charset="-120"/>
                <a:ea typeface="Noto Sans HK" panose="020B0200000000000000" pitchFamily="34" charset="-120"/>
              </a:rPr>
              <a:t>1️⃣ </a:t>
            </a:r>
            <a:r>
              <a:rPr lang="zh-HK" altLang="en-US" b="1" dirty="0">
                <a:latin typeface="Noto Sans HK" panose="020B0200000000000000" pitchFamily="34" charset="-120"/>
                <a:ea typeface="Noto Sans HK" panose="020B0200000000000000" pitchFamily="34" charset="-120"/>
              </a:rPr>
              <a:t>條例只保障「資訊私隱」（</a:t>
            </a:r>
            <a:r>
              <a:rPr lang="en-US" altLang="zh-HK" b="1" dirty="0">
                <a:latin typeface="Noto Sans HK" panose="020B0200000000000000" pitchFamily="34" charset="-120"/>
                <a:ea typeface="Noto Sans HK" panose="020B0200000000000000" pitchFamily="34" charset="-120"/>
              </a:rPr>
              <a:t>information privacy</a:t>
            </a:r>
            <a:r>
              <a:rPr lang="zh-HK" altLang="en-US" b="1" dirty="0">
                <a:latin typeface="Noto Sans HK" panose="020B0200000000000000" pitchFamily="34" charset="-120"/>
                <a:ea typeface="Noto Sans HK" panose="020B0200000000000000" pitchFamily="34" charset="-120"/>
              </a:rPr>
              <a:t>）</a:t>
            </a:r>
          </a:p>
          <a:p>
            <a:r>
              <a:rPr lang="zh-HK" altLang="en-US" dirty="0">
                <a:latin typeface="Noto Sans HK" panose="020B0200000000000000" pitchFamily="34" charset="-120"/>
                <a:ea typeface="Noto Sans HK" panose="020B0200000000000000" pitchFamily="34" charset="-120"/>
              </a:rPr>
              <a:t>法院指出，條例旨在保障：</a:t>
            </a:r>
            <a:br>
              <a:rPr lang="en-US" altLang="zh-HK" dirty="0">
                <a:latin typeface="Noto Sans HK" panose="020B0200000000000000" pitchFamily="34" charset="-120"/>
                <a:ea typeface="Noto Sans HK" panose="020B0200000000000000" pitchFamily="34" charset="-120"/>
              </a:rPr>
            </a:br>
            <a:endParaRPr lang="zh-HK" altLang="en-US" dirty="0">
              <a:latin typeface="Noto Sans HK" panose="020B0200000000000000" pitchFamily="34" charset="-120"/>
              <a:ea typeface="Noto Sans HK" panose="020B0200000000000000" pitchFamily="34" charset="-120"/>
            </a:endParaRPr>
          </a:p>
          <a:p>
            <a:pPr marL="285750" indent="-285750">
              <a:buFont typeface="Arial" panose="020B0604020202020204" pitchFamily="34" charset="0"/>
              <a:buChar char="•"/>
            </a:pPr>
            <a:r>
              <a:rPr lang="zh-HK" altLang="en-US" dirty="0">
                <a:latin typeface="Noto Sans HK" panose="020B0200000000000000" pitchFamily="34" charset="-120"/>
                <a:ea typeface="Noto Sans HK" panose="020B0200000000000000" pitchFamily="34" charset="-120"/>
              </a:rPr>
              <a:t>個人對他人持有其資料之控制權</a:t>
            </a:r>
            <a:br>
              <a:rPr lang="en-US" altLang="zh-HK" dirty="0">
                <a:latin typeface="Noto Sans HK" panose="020B0200000000000000" pitchFamily="34" charset="-120"/>
                <a:ea typeface="Noto Sans HK" panose="020B0200000000000000" pitchFamily="34" charset="-120"/>
              </a:rPr>
            </a:br>
            <a:endParaRPr lang="zh-HK" altLang="en-US" dirty="0">
              <a:latin typeface="Noto Sans HK" panose="020B0200000000000000" pitchFamily="34" charset="-120"/>
              <a:ea typeface="Noto Sans HK" panose="020B0200000000000000" pitchFamily="34" charset="-120"/>
            </a:endParaRPr>
          </a:p>
          <a:p>
            <a:pPr marL="285750" indent="-285750">
              <a:buFont typeface="Arial" panose="020B0604020202020204" pitchFamily="34" charset="0"/>
              <a:buChar char="•"/>
            </a:pPr>
            <a:r>
              <a:rPr lang="zh-HK" altLang="en-US" dirty="0">
                <a:latin typeface="Noto Sans HK" panose="020B0200000000000000" pitchFamily="34" charset="-120"/>
                <a:ea typeface="Noto Sans HK" panose="020B0200000000000000" pitchFamily="34" charset="-120"/>
              </a:rPr>
              <a:t>而非保障一般「個人私隱」或「不被打擾權」（</a:t>
            </a:r>
            <a:r>
              <a:rPr lang="en-US" altLang="zh-HK" dirty="0">
                <a:latin typeface="Noto Sans HK" panose="020B0200000000000000" pitchFamily="34" charset="-120"/>
                <a:ea typeface="Noto Sans HK" panose="020B0200000000000000" pitchFamily="34" charset="-120"/>
              </a:rPr>
              <a:t>right to be let alone</a:t>
            </a:r>
            <a:r>
              <a:rPr lang="zh-HK" altLang="en-US" dirty="0">
                <a:latin typeface="Noto Sans HK" panose="020B0200000000000000" pitchFamily="34" charset="-120"/>
                <a:ea typeface="Noto Sans HK" panose="020B0200000000000000" pitchFamily="34" charset="-120"/>
              </a:rPr>
              <a:t>）。</a:t>
            </a:r>
            <a:br>
              <a:rPr lang="en-US" altLang="zh-HK" dirty="0">
                <a:latin typeface="Noto Sans HK" panose="020B0200000000000000" pitchFamily="34" charset="-120"/>
                <a:ea typeface="Noto Sans HK" panose="020B0200000000000000" pitchFamily="34" charset="-120"/>
              </a:rPr>
            </a:br>
            <a:endParaRPr lang="zh-HK" altLang="en-US" dirty="0">
              <a:latin typeface="Noto Sans HK" panose="020B0200000000000000" pitchFamily="34" charset="-120"/>
              <a:ea typeface="Noto Sans HK" panose="020B0200000000000000" pitchFamily="34" charset="-120"/>
            </a:endParaRPr>
          </a:p>
          <a:p>
            <a:r>
              <a:rPr lang="zh-HK" altLang="en-US" dirty="0">
                <a:latin typeface="Noto Sans HK" panose="020B0200000000000000" pitchFamily="34" charset="-120"/>
                <a:ea typeface="Noto Sans HK" panose="020B0200000000000000" pitchFamily="34" charset="-120"/>
              </a:rPr>
              <a:t>📌 本案屬「私人空間被冒犯」，而非「資料被系統性收集」。</a:t>
            </a:r>
          </a:p>
        </p:txBody>
      </p:sp>
    </p:spTree>
    <p:extLst>
      <p:ext uri="{BB962C8B-B14F-4D97-AF65-F5344CB8AC3E}">
        <p14:creationId xmlns:p14="http://schemas.microsoft.com/office/powerpoint/2010/main" val="2668689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E2E9FDA9-673E-441F-8B54-C6A23F60DD0C}"/>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F62A7C33-2DFC-386F-F4AC-BC491EF1B8BB}"/>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B455787B-5F3E-2BED-19F8-06CC06FFF238}"/>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51C61A65-1684-1F22-18E5-D63908F9F588}"/>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750FF635-3584-65C9-BBA5-AFB0631B3B75}"/>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3E55ADEC-B7E7-0E5A-C877-C531DD7BE3A0}"/>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42A58770-CC28-99A4-71F0-18DCD7E2BB8F}"/>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26D85AE9-BD65-4C6D-E24D-DF6E91958393}"/>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405EEA96-1496-D689-6AC6-A9E6820EBA2F}"/>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29CA9B42-AF40-1C28-3CA7-C8B0BC79FC2C}"/>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80E028C1-0BE6-30C0-BA57-DAB498714BCD}"/>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A993238C-0485-CAE4-0889-FB058EDC1B2D}"/>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2F600598-1F58-922B-CA89-B69C7104BC2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88509FA8-D554-BEC7-DF49-31B710C811CE}"/>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43C0A1FB-7586-54A2-C170-AD7ECD7A6BB0}"/>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E05D3261-534D-55F0-86F8-1177B11C7EDC}"/>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755D7280-75BD-67BB-1C6A-0183726FE2F4}"/>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537137AA-C72F-E03B-E254-65E31D71853C}"/>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7C79D224-2BA9-A322-2C56-91505CDF5657}"/>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ED87F312-65DD-2A67-D5CA-A83E88295BA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2CE7BE22-8857-F4CF-9CC5-664DE84A4628}"/>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8946E77F-05BE-A1EF-1439-A07000AB793D}"/>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689BA1F0-5CF3-1C25-05C3-FF19B90D5B04}"/>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665A2A8B-A657-64E2-91CE-442048D78239}"/>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FF9865AE-0ED1-47BA-C0D4-38961F74E2D4}"/>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AC21DBD8-745E-9ED8-4081-D26160BFC519}"/>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6E28B3CF-A9B3-8443-D6C1-B866D31E3A16}"/>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55FA8623-0D8F-E798-FC7B-27A8467F02C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082C6D3D-2236-BD98-31E3-2EEB8F9E7816}"/>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04380669-59C0-29F9-6DA4-0AF1627AC8FB}"/>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AAD2E741-D1F7-1E3F-B960-C81CF26C67BF}"/>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FB97C102-4936-4924-6AF0-927E57B15E4A}"/>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B4AFE113-2E2A-1BDF-EEED-406B5079726C}"/>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BD42516B-2DF5-8250-566B-DD98B023C53D}"/>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D90C5A33-55E1-1630-F93B-B8AD8174BB92}"/>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D7403CEE-BB6F-57A8-4424-270EE027244D}"/>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AC87C0BD-0778-52B1-FED0-88B2D821CBC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10F60351-D8F0-57E9-9D54-58FA4B429839}"/>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4F7CBD80-8609-2C4F-810D-C4B87538C74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116F4B45-C960-CC7E-6A78-1C5A1E260912}"/>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BC41171B-A45F-1577-8B71-770F3F4700F0}"/>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DC2FF81A-A0B6-8D56-6616-C8117014C8DC}"/>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6AD323A3-CA97-38E5-B96B-D2299806178F}"/>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240979AB-2247-F81E-FAEC-40B56133F05B}"/>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0D06E8F-D636-7566-6B3F-87D1A650F2DB}"/>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383CF0AC-0534-6937-84CF-EEA949BF2A77}"/>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9A1EDF80-90B5-8A62-7252-F5738E707D64}"/>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C08B9BD2-F1B3-10E6-2380-4071F0A2632C}"/>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5529DE4C-DB4F-2FAB-91F3-934D4889647E}"/>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1AA02212-BAFB-EA9D-1B77-1DA58BEE162C}"/>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B59B0E1-3357-5932-0917-CA1B0305A7C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C0B270C7-1E4C-2080-FADB-7F2A66FF973C}"/>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73A1E993-30F3-0E97-2EF2-CD90884B1BD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8DE0B283-B9A7-61A1-319D-571CA3E5D527}"/>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32838DBF-C262-8F85-258F-D9752FC4899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6AFB432E-712B-F924-2FFE-E3E0D62A4218}"/>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5436127B-7E29-2878-E2BD-64B08054E550}"/>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2506AC8B-DFEC-3AB9-B004-044892041F73}"/>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FD59B8ED-EB2E-E779-C8A5-4F4E67138B4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21BED03E-8008-9A1E-5DAE-D3B151A692E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F40BC7A-5182-049B-2792-262365C7DF37}"/>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65512672-9FB7-E0ED-163A-F3754E1C831F}"/>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C0325E9-EFEE-604E-86A4-E1EB730B7D7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9604C382-8B25-5B7F-74B5-AD7220197E8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B6DD207C-6E20-ABCA-50C5-81725CDB1EA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5898CBDA-E5A5-62F5-9955-6828A5F079A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D2D24E11-F30D-112E-BB1E-939CB68DAD82}"/>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EF0C2503-AC6F-920D-67E3-13FC1F2993B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40D39745-F644-40F7-4912-DCE87A039C94}"/>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94C7CE07-A48F-D643-6DBA-39222A9AE88A}"/>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828DF18C-4155-3CD0-F57D-C86AAEE8C5D8}"/>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0A77B49F-3BA4-8D05-64A1-EFDF38DEC9D6}"/>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7921BC14-DD15-4C1F-103B-05FBD3E59DF6}"/>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FC883389-B95C-179A-839A-A73FB46B82E3}"/>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F1435F3E-E67C-CECF-547D-FCDAC613360C}"/>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3CDF653A-8BE3-10A7-C340-1FEC79F80F54}"/>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E111D613-B1A6-E2B0-EEC5-41521D1BF844}"/>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20D90F35-2C2D-06EE-73D3-65FC9728475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6D5B007E-F15C-1F34-C033-8DD168549342}"/>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97075373-B9A2-89F6-19AA-8C2AD9270E1C}"/>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496775D0-9185-A50F-BB0E-40EED784310F}"/>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0FAE0B8A-199F-5977-677B-040B420A98EB}"/>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F145A349-52B1-17CF-9DB2-B1492DB5FD59}"/>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5479705D-131B-D100-955A-52858783615D}"/>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BF14655A-16AA-0545-C1AB-BB8B593436B3}"/>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6AD323DB-0652-FE87-15E7-B235D353C9DA}"/>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DD7E02CE-A4F3-0B5B-2FC5-9A44FF2516C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038F7C24-A2D8-40BD-7DC9-8788A8E4B846}"/>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578DDB8-1578-C09F-EF3F-BD801D82BADF}"/>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4163D98D-0DF8-7678-0F57-24A195DCF50B}"/>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F9C44382-8D8F-B18C-45AC-174E480E2924}"/>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8D3E3016-E052-CDA7-11DE-26C53A26D10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37672ED-B68F-F07B-EAB2-C9C03D4903E1}"/>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3454BE28-79E6-FF36-1D71-3820FB443625}"/>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0C0F6D7B-F454-88DA-ABB8-1A3A20460EC4}"/>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1F242C85-2AFD-734A-BE27-013F1E49A251}"/>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48EAADB2-EDE2-459C-CD64-578CF3727C41}"/>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466D63A-A7C2-F10C-F9F9-550234268687}"/>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F6F8CA27-78AE-09E1-75CB-A287F65DE491}"/>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C66F078D-DC78-2B34-AF3B-A390F9F9BCE2}"/>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5B95C117-513C-71B5-9314-690FFA08ADB9}"/>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3BDB276A-6F62-C883-FF82-E70994D7B7BE}"/>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BEE6F4BF-8D71-669B-5993-CC1B7496F9AA}"/>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1CA125CF-AA6C-30A9-FB2B-229D23D0792C}"/>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3D1B8D8F-7919-1DD4-280D-4D05C83ADE7D}"/>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EC786748-2337-E652-2DB8-FA833C3D5CA3}"/>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1FF6034D-B8B6-A6EB-1234-EF8B15E7CCEE}"/>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10354C3B-3180-98C9-DBBB-550925E5B21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97D04BC-F630-7C1E-465A-3C16B903ADC0}"/>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BE1AB170-0BDF-7386-5E22-DA91DCE4F9C6}"/>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A3424650-3AD3-AE9E-0994-7181B4D8A2B7}"/>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CC2AA0B8-E8C9-F342-541E-F21726317659}"/>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3BDA6DDB-9E9D-F0E8-D622-A7FDE356A47C}"/>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23A85872-C987-3946-F509-6B6FBDAC773B}"/>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114EA097-124B-CE62-3337-4026ADD100C7}"/>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AC24B6FD-CA35-BA7E-88F9-73AD3847C087}"/>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E0C637FD-3D48-354A-7C97-1E3CE2FF7636}"/>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F5ED96A7-0B35-A628-EE69-AA395E39F33E}"/>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F109FD0C-8DB4-A61C-240D-724514357C13}"/>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DD56791-F498-C4DF-3902-90EBFB1C7117}"/>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判決：裁定</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東周刊</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並</a:t>
            </a:r>
            <a:r>
              <a:rPr lang="zh-TW" altLang="en-US" b="1" u="sng" dirty="0">
                <a:latin typeface="Noto Sans HK" panose="020B0200000000000000" pitchFamily="34" charset="-120"/>
                <a:ea typeface="Noto Sans HK" panose="020B0200000000000000" pitchFamily="34" charset="-120"/>
              </a:rPr>
              <a:t>無違反</a:t>
            </a:r>
            <a:r>
              <a:rPr lang="en-US" altLang="zh-TW" dirty="0">
                <a:latin typeface="Noto Sans HK" panose="020B0200000000000000" pitchFamily="34" charset="-120"/>
                <a:ea typeface="Noto Sans HK" panose="020B0200000000000000" pitchFamily="34" charset="-120"/>
              </a:rPr>
              <a:t>DPP1(2)</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3DCE06E5-0842-6FF2-4B4F-8D3C6C41568C}"/>
              </a:ext>
            </a:extLst>
          </p:cNvPr>
          <p:cNvSpPr txBox="1"/>
          <p:nvPr/>
        </p:nvSpPr>
        <p:spPr>
          <a:xfrm>
            <a:off x="471436" y="2032789"/>
            <a:ext cx="4680764" cy="2893100"/>
          </a:xfrm>
          <a:prstGeom prst="rect">
            <a:avLst/>
          </a:prstGeom>
          <a:noFill/>
        </p:spPr>
        <p:txBody>
          <a:bodyPr wrap="square" rtlCol="0">
            <a:spAutoFit/>
          </a:bodyPr>
          <a:lstStyle/>
          <a:p>
            <a:pPr>
              <a:buNone/>
            </a:pPr>
            <a:r>
              <a:rPr lang="en-US" altLang="zh-TW" b="1" dirty="0">
                <a:latin typeface="Noto Sans HK" panose="020B0200000000000000" pitchFamily="34" charset="-120"/>
                <a:ea typeface="Noto Sans HK" panose="020B0200000000000000" pitchFamily="34" charset="-120"/>
              </a:rPr>
              <a:t>2️⃣ </a:t>
            </a:r>
            <a:r>
              <a:rPr lang="zh-TW" altLang="en-US" b="1" dirty="0">
                <a:latin typeface="Noto Sans HK" panose="020B0200000000000000" pitchFamily="34" charset="-120"/>
                <a:ea typeface="Noto Sans HK" panose="020B0200000000000000" pitchFamily="34" charset="-120"/>
              </a:rPr>
              <a:t>「收集個人資料」須具識別意圖</a:t>
            </a:r>
          </a:p>
          <a:p>
            <a:pPr>
              <a:buNone/>
            </a:pPr>
            <a:r>
              <a:rPr lang="zh-TW" altLang="en-US" dirty="0">
                <a:latin typeface="Noto Sans HK" panose="020B0200000000000000" pitchFamily="34" charset="-120"/>
                <a:ea typeface="Noto Sans HK" panose="020B0200000000000000" pitchFamily="34" charset="-120"/>
              </a:rPr>
              <a:t>法院提出關鍵分析：</a:t>
            </a:r>
          </a:p>
          <a:p>
            <a:pPr>
              <a:buNone/>
            </a:pPr>
            <a:r>
              <a:rPr lang="zh-TW" altLang="en-US" dirty="0">
                <a:latin typeface="Noto Sans HK" panose="020B0200000000000000" pitchFamily="34" charset="-120"/>
                <a:ea typeface="Noto Sans HK" panose="020B0200000000000000" pitchFamily="34" charset="-120"/>
              </a:rPr>
              <a:t>收集個人資料的本質，是資料使用者正在</a:t>
            </a:r>
            <a:r>
              <a:rPr lang="zh-TW" altLang="en-US" b="1" dirty="0">
                <a:latin typeface="Noto Sans HK" panose="020B0200000000000000" pitchFamily="34" charset="-120"/>
                <a:ea typeface="Noto Sans HK" panose="020B0200000000000000" pitchFamily="34" charset="-120"/>
              </a:rPr>
              <a:t>建立</a:t>
            </a:r>
            <a:r>
              <a:rPr lang="zh-TW" altLang="en-US" dirty="0">
                <a:latin typeface="Noto Sans HK" panose="020B0200000000000000" pitchFamily="34" charset="-120"/>
                <a:ea typeface="Noto Sans HK" panose="020B0200000000000000" pitchFamily="34" charset="-120"/>
              </a:rPr>
              <a:t>關於某一已識別或欲識別人士的</a:t>
            </a:r>
            <a:r>
              <a:rPr lang="zh-TW" altLang="en-US" b="1" dirty="0">
                <a:latin typeface="Noto Sans HK" panose="020B0200000000000000" pitchFamily="34" charset="-120"/>
                <a:ea typeface="Noto Sans HK" panose="020B0200000000000000" pitchFamily="34" charset="-120"/>
              </a:rPr>
              <a:t>資訊檔案</a:t>
            </a:r>
            <a:r>
              <a:rPr lang="zh-TW" altLang="en-US" dirty="0">
                <a:latin typeface="Noto Sans HK" panose="020B0200000000000000" pitchFamily="34" charset="-120"/>
                <a:ea typeface="Noto Sans HK" panose="020B0200000000000000" pitchFamily="34" charset="-120"/>
              </a:rPr>
              <a:t>。</a:t>
            </a:r>
            <a:br>
              <a:rPr lang="en-US" altLang="zh-TW" dirty="0">
                <a:latin typeface="Noto Sans HK" panose="020B0200000000000000" pitchFamily="34" charset="-120"/>
                <a:ea typeface="Noto Sans HK" panose="020B0200000000000000" pitchFamily="34" charset="-120"/>
              </a:rPr>
            </a:br>
            <a:endParaRPr lang="zh-TW" altLang="en-US"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本案中：</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攝影者不知投訴人身份，亦無意識別其身份</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雜誌無建立其個人檔案</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若無投訴，雜誌永遠不知道她是誰</a:t>
            </a:r>
            <a:br>
              <a:rPr lang="en-US" altLang="zh-TW" dirty="0">
                <a:latin typeface="Noto Sans HK" panose="020B0200000000000000" pitchFamily="34" charset="-120"/>
                <a:ea typeface="Noto Sans HK" panose="020B0200000000000000" pitchFamily="34" charset="-120"/>
              </a:rPr>
            </a:br>
            <a:endParaRPr lang="zh-TW" altLang="en-US"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因此：</a:t>
            </a:r>
          </a:p>
          <a:p>
            <a:pPr>
              <a:buNone/>
            </a:pPr>
            <a:r>
              <a:rPr lang="zh-TW" altLang="en-US" dirty="0">
                <a:latin typeface="Noto Sans HK" panose="020B0200000000000000" pitchFamily="34" charset="-120"/>
                <a:ea typeface="Noto Sans HK" panose="020B0200000000000000" pitchFamily="34" charset="-120"/>
              </a:rPr>
              <a:t>📌 攝影行為並非針對某一識別人士的資料蒐集</a:t>
            </a:r>
            <a:br>
              <a:rPr lang="zh-TW" altLang="en-US" dirty="0">
                <a:latin typeface="Noto Sans HK" panose="020B0200000000000000" pitchFamily="34" charset="-120"/>
                <a:ea typeface="Noto Sans HK" panose="020B0200000000000000" pitchFamily="34" charset="-120"/>
              </a:rPr>
            </a:br>
            <a:r>
              <a:rPr lang="zh-TW" altLang="en-US" dirty="0">
                <a:latin typeface="Noto Sans HK" panose="020B0200000000000000" pitchFamily="34" charset="-120"/>
                <a:ea typeface="Noto Sans HK" panose="020B0200000000000000" pitchFamily="34" charset="-120"/>
              </a:rPr>
              <a:t>📌 故不構成「收集個人資料」</a:t>
            </a:r>
          </a:p>
        </p:txBody>
      </p:sp>
    </p:spTree>
    <p:extLst>
      <p:ext uri="{BB962C8B-B14F-4D97-AF65-F5344CB8AC3E}">
        <p14:creationId xmlns:p14="http://schemas.microsoft.com/office/powerpoint/2010/main" val="271099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AC28AE0-F14B-89D8-FADF-F445391174FF}"/>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702530F7-413B-A510-24A8-131C62750238}"/>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648B56CD-8A06-50C6-09C8-3F6E3D0FAAC2}"/>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79BED835-CE5A-ED3B-F58A-00E3520A5BED}"/>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BAB66093-A502-DC54-C56D-FF34D8E041EC}"/>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8BFE1F4A-EA66-AA02-51B7-B1B89B900DAE}"/>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1CE21BE0-1974-97D5-026C-5D43E97AFA25}"/>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B58A8579-B482-B8AA-D635-5619C9EE8EA8}"/>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12D5BB6F-BAEC-A611-4BF1-83B3A05A705E}"/>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024C330-F04E-1B5E-9F77-724AA4A617B3}"/>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F56A078-D6BB-1DAF-CA7D-10FF68FB1AEF}"/>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B639D198-A5C2-6DDB-78BB-9BFB9F4EC745}"/>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6553B967-5B9D-5635-A61D-942E63C04541}"/>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FE185718-3026-85C5-B4E2-B8C984D4F67C}"/>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71057DF-7D32-314F-7CC6-C3700971796E}"/>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C4BC8824-56A0-6754-EDE3-2BAC5D0CB122}"/>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9906611B-CAF5-E082-9D69-0997C1BDEBE5}"/>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8D391741-9044-B7C3-6422-D378890D0DBF}"/>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9E2FBBC5-C458-5132-9727-773498359462}"/>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24E5CBFE-657A-0C7E-540C-61753A5FF5D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AB67879A-8A2D-BE57-4A57-38403A865DF8}"/>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4E3D16EC-55AB-0D8A-FD29-46335C0EF8FD}"/>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9077CD3F-62DB-881C-70EC-5B3CB8E28E40}"/>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A5773791-342A-E825-0ABD-A0BEFB7BD1FC}"/>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E14212AF-1A66-E5C2-9900-B09574C31DF2}"/>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B708B828-9EC1-C250-D50E-9E5DAB1F3605}"/>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940EB7A8-1356-CC0B-6312-BC22508BBB0A}"/>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65DD81DC-F074-439E-1C47-4E11B8755684}"/>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D3C3F905-2CE5-F4AA-33DC-E73ABA02569B}"/>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366400C8-062F-B113-3128-132390A57B2E}"/>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8FBFDE62-858F-EA19-772A-DC248A925BED}"/>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AFCA0320-6814-FFD0-B4A3-7A82EF75288A}"/>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E8AD7653-9AC1-17C5-95CD-0F76BB44E4D3}"/>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6247B673-9753-56B9-2B33-7358630DB35F}"/>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493C78C7-5E41-76D3-26DB-33E022A7E485}"/>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68C87B4C-B96C-6FD5-2B3B-F558A6DD593C}"/>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5F1F62AD-23A9-76C2-A082-8D7A02461FE5}"/>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7076565A-91D4-4508-3A61-3BC62FA9C18A}"/>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0BD12A82-78B7-CDDF-FC01-61BC125A84D8}"/>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15DE53C-AD7C-B433-D54A-6FE9161D6BBB}"/>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8477E65A-A933-560E-8D14-4A5CAEADB44B}"/>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24EEB503-865E-504B-61BB-C0F8F5C6ADE9}"/>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BAE92977-02DC-4006-4779-97B4F706680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F8DF2033-396B-1EFF-6B4D-6F719F8EE871}"/>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C2AEE547-3F20-F77A-5EEF-794CC182216A}"/>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EB8785D0-0DA7-1732-A7FF-3EE89BC409F8}"/>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A5D92D06-C447-9526-A22C-6049568928D4}"/>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86C0575A-FC64-66C0-C217-6DD607E1806D}"/>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D7F8D08F-1551-391F-1DB8-F0F2E4673BA6}"/>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3DE9DEEA-F539-1FA3-7C75-DC586CBFEC98}"/>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494AD86A-E850-2A34-54D0-C68FD3912FFB}"/>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7A24BA44-2755-6611-FD67-6FF71A93F5B3}"/>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93BF1D4C-8EAA-B071-FBCB-E56F3D4BEAD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194353DB-D992-85A7-9806-649EC83F92B0}"/>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2195198C-89CB-3A5E-E84F-AD100034D96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BBD11A61-F05B-94AC-9579-7130543570C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BCD53E47-B5A3-B0DC-D1A9-11BB87558B5D}"/>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55E2D3C0-3991-4F36-9515-EB67D5D62CFE}"/>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E4CDDACC-BF5C-322A-0C6F-29B4C80C334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0F530E5C-E19E-197E-B009-EF529B73907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E545DF2A-7DC2-9689-81CA-B8C8C2FA9AA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4EDB765A-FF66-BB8B-6520-C4CF7E1BABCD}"/>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DEB2495-2C19-747D-2188-EC74B3C629F5}"/>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7D66CAB5-13D4-194B-B9BF-86898C76A60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425B82A-155D-E3E0-6756-85E1E125DC2A}"/>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FD838AF8-F346-210A-CCD6-D4052F8B82E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7FA8D9AC-1ADB-08C7-764F-8425884FDA7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777EA680-4B79-41E0-2982-F261AACA0828}"/>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30B1F5BB-9428-9CB6-31EE-B8934272722B}"/>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52B8C477-ABE3-4BEF-AA99-39A6BB495618}"/>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7559C751-FAA4-968A-2E76-B3C107A6B40D}"/>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5FBB4DA3-2552-5312-8C92-490DBFE9C00D}"/>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2CD2FE47-7A64-477B-2154-5F7F9188BA20}"/>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949A934F-1F5F-687B-10A0-4FD533F5D599}"/>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617B7755-7650-44C8-6CF6-68971FD5498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D8FC50DB-59F6-58D6-7BA4-41FAC3E5EC25}"/>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49490873-FBE4-6D6F-C9EB-6C0496177CCE}"/>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8982F6B8-55D6-45EE-6566-DFFC40C990BE}"/>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E2E5C94C-C073-4BCA-0851-630C49AAE917}"/>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2D1ADA05-344E-4C71-61C5-6577C32611D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2637EFC3-17A9-A13D-7BFC-E274346FD05C}"/>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104FCB40-FD2D-61B7-C0C1-7E4CE264653D}"/>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56F41B01-F8DF-21FC-E41E-A77FB63CED0C}"/>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9DC611BE-7869-835B-12FD-9C0079D0695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2187E15F-0774-0D32-73E6-1F3A86B4FB3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7069F76F-C46C-7902-5684-4ADC4D1A892A}"/>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38D5822E-4A56-2625-939B-5B6E91E247EE}"/>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3839399F-037B-D1E2-716E-71A657EE60ED}"/>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7DB3F796-3BA8-C48D-FD8E-EB55E2CE4637}"/>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E8E11F34-5D20-AD28-CED9-BF3C701405E7}"/>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8E62DC45-274F-CB8B-032D-466FBAC73072}"/>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55BBED58-306E-67AB-C76B-DDF35FBD8290}"/>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3FEF8939-814F-AD08-4447-1B3FEBA29614}"/>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E18CD562-4E20-7B86-0542-FDF3041253C9}"/>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27DA4FC1-0BAC-D219-DDBF-F58DA5AC023F}"/>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40FB620F-0B8C-D33E-3F3B-6B9FE38A8424}"/>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0D09FAD9-0D2E-82B9-F3A2-A3705F4CE649}"/>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4E46F825-ECD1-5457-85E2-CEF6B6E92A2C}"/>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292D2541-F11A-030D-CA6C-9EAB820FD2DD}"/>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DD3826B8-7A27-00D1-5EE6-449775F8786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CADB6FEF-613D-BE68-EE03-5201B3AF0D5C}"/>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53796074-775C-89B8-891F-40223A68E2AA}"/>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564FDD85-827F-C56C-E218-1063A5A801D6}"/>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8983BFDF-1DAD-3BEF-E0BF-F23FAF73D0E3}"/>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2257689-A2CF-D062-FB67-F7FB1C296CBC}"/>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44745FD8-36D8-6640-0C80-0EC6EBC16A7D}"/>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82824732-EAD1-0C82-3F82-50614001B059}"/>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4300FA6-BCA4-60A6-5875-8EFCBBC8A67C}"/>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21D7ADFF-FE42-2889-9924-DBA7B41E2E62}"/>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F4B47FB1-FA4F-8090-3CE6-948CB5298F18}"/>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4FB4373C-CEC6-3BD9-3171-3D224B149575}"/>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76A1E4B0-7BCA-8CFD-CD7B-29C672323C27}"/>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3142384B-028B-FFC5-09CA-0B7F952862BF}"/>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018349B-FB30-29A6-4A69-92FD73742FDC}"/>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E3B16859-5E6E-C983-3772-600D3A12AA94}"/>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EC9C3CE9-24E8-E0AA-64A4-49F2EDF11219}"/>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A09C12E3-09FC-86F4-B09D-E6A589623FDA}"/>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346C96DF-C040-8285-78AE-3EB5C1AF9269}"/>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381D003A-E3E9-9815-A7BA-02796A5F3376}"/>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4C9DDFC7-84D2-4BF5-EB46-1FBB65B52B25}"/>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判決：裁定</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東周刊</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並</a:t>
            </a:r>
            <a:r>
              <a:rPr lang="zh-TW" altLang="en-US" b="1" u="sng" dirty="0">
                <a:latin typeface="Noto Sans HK" panose="020B0200000000000000" pitchFamily="34" charset="-120"/>
                <a:ea typeface="Noto Sans HK" panose="020B0200000000000000" pitchFamily="34" charset="-120"/>
              </a:rPr>
              <a:t>無違反</a:t>
            </a:r>
            <a:r>
              <a:rPr lang="en-US" altLang="zh-TW" dirty="0">
                <a:latin typeface="Noto Sans HK" panose="020B0200000000000000" pitchFamily="34" charset="-120"/>
                <a:ea typeface="Noto Sans HK" panose="020B0200000000000000" pitchFamily="34" charset="-120"/>
              </a:rPr>
              <a:t>DPP1(2)</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AAA2A1BF-35C3-F421-5A97-08982C39B6F4}"/>
              </a:ext>
            </a:extLst>
          </p:cNvPr>
          <p:cNvSpPr txBox="1"/>
          <p:nvPr/>
        </p:nvSpPr>
        <p:spPr>
          <a:xfrm>
            <a:off x="471436" y="2032789"/>
            <a:ext cx="4680764" cy="2246769"/>
          </a:xfrm>
          <a:prstGeom prst="rect">
            <a:avLst/>
          </a:prstGeom>
          <a:noFill/>
        </p:spPr>
        <p:txBody>
          <a:bodyPr wrap="square" rtlCol="0">
            <a:spAutoFit/>
          </a:bodyPr>
          <a:lstStyle/>
          <a:p>
            <a:pPr>
              <a:buNone/>
            </a:pPr>
            <a:r>
              <a:rPr lang="en-US" altLang="zh-TW" b="1" dirty="0">
                <a:latin typeface="Noto Sans HK" panose="020B0200000000000000" pitchFamily="34" charset="-120"/>
                <a:ea typeface="Noto Sans HK" panose="020B0200000000000000" pitchFamily="34" charset="-120"/>
              </a:rPr>
              <a:t>3️⃣ </a:t>
            </a:r>
            <a:r>
              <a:rPr lang="zh-TW" altLang="en-US" b="1" dirty="0">
                <a:latin typeface="Noto Sans HK" panose="020B0200000000000000" pitchFamily="34" charset="-120"/>
                <a:ea typeface="Noto Sans HK" panose="020B0200000000000000" pitchFamily="34" charset="-120"/>
              </a:rPr>
              <a:t>條例整體架構支持此解釋</a:t>
            </a:r>
            <a:br>
              <a:rPr lang="en-US" altLang="zh-TW" b="1" dirty="0">
                <a:latin typeface="Noto Sans HK" panose="020B0200000000000000" pitchFamily="34" charset="-120"/>
                <a:ea typeface="Noto Sans HK" panose="020B0200000000000000" pitchFamily="34" charset="-120"/>
              </a:rPr>
            </a:br>
            <a:endParaRPr lang="zh-TW" altLang="en-US" b="1"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法庭指出條例多項條文均預設：</a:t>
            </a:r>
            <a:br>
              <a:rPr lang="en-US" altLang="zh-TW" dirty="0">
                <a:latin typeface="Noto Sans HK" panose="020B0200000000000000" pitchFamily="34" charset="-120"/>
                <a:ea typeface="Noto Sans HK" panose="020B0200000000000000" pitchFamily="34" charset="-120"/>
              </a:rPr>
            </a:br>
            <a:endParaRPr lang="zh-TW" altLang="en-US" dirty="0">
              <a:latin typeface="Noto Sans HK" panose="020B0200000000000000" pitchFamily="34" charset="-120"/>
              <a:ea typeface="Noto Sans HK" panose="020B0200000000000000" pitchFamily="34" charset="-120"/>
            </a:endParaRP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資料使用者能識別資料當事人</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當事人可要求查閱、更正</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可取得當事人同意</a:t>
            </a:r>
          </a:p>
          <a:p>
            <a:pPr>
              <a:buFont typeface="Arial" panose="020B0604020202020204" pitchFamily="34" charset="0"/>
              <a:buChar char="•"/>
            </a:pPr>
            <a:r>
              <a:rPr lang="zh-TW" altLang="en-US" dirty="0">
                <a:latin typeface="Noto Sans HK" panose="020B0200000000000000" pitchFamily="34" charset="-120"/>
                <a:ea typeface="Noto Sans HK" panose="020B0200000000000000" pitchFamily="34" charset="-120"/>
              </a:rPr>
              <a:t> 可進行資料配對</a:t>
            </a:r>
            <a:br>
              <a:rPr lang="en-US" altLang="zh-TW" dirty="0">
                <a:latin typeface="Noto Sans HK" panose="020B0200000000000000" pitchFamily="34" charset="-120"/>
                <a:ea typeface="Noto Sans HK" panose="020B0200000000000000" pitchFamily="34" charset="-120"/>
              </a:rPr>
            </a:br>
            <a:endParaRPr lang="zh-TW" altLang="en-US"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若資料屬匿名狀態，該制度無法運作。</a:t>
            </a:r>
          </a:p>
        </p:txBody>
      </p:sp>
    </p:spTree>
    <p:extLst>
      <p:ext uri="{BB962C8B-B14F-4D97-AF65-F5344CB8AC3E}">
        <p14:creationId xmlns:p14="http://schemas.microsoft.com/office/powerpoint/2010/main" val="294699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35E8D596-925D-9DAA-6062-FB70B2473604}"/>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116F33DE-9412-E4BD-D700-EFE74136ACBB}"/>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6782F47E-D105-0E7C-3F22-C0EC281FE191}"/>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79F15B49-0225-7F75-B042-789A972F1D55}"/>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D9E6046B-F60B-7E76-F4A0-C5D61C193F87}"/>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2759A825-011A-8943-7694-405DD2FA76F6}"/>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DCA30B67-7474-BBB6-4336-05E39D5D37F9}"/>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D757E487-5F9A-2FD6-C766-8C6BD4FE8DAD}"/>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7E33E0D8-EBB9-C631-751E-76FDE1752B2B}"/>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BF9FD121-65E8-7FC6-C90C-F9F1FDFD5983}"/>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495D156-A5E6-7285-AFDC-8E3BA7AD4546}"/>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CFF382CC-5342-7C9B-E9E3-CC5BF34A3F17}"/>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E562A60A-CD1B-2175-3B6F-27E62AB82F48}"/>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574BE5B9-F509-8615-6A96-FA9FE6172B49}"/>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6FC5E963-9FEE-0706-DA81-7C22D0B735CF}"/>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BFC5249B-E82E-344A-9733-40F192BE2EA3}"/>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6FEECC72-5965-ABE9-EFAB-AEA873E2F48C}"/>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DCCE06AB-B932-C8A1-1693-BEB0BF3C8D0C}"/>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4CC1983-9C1F-14F0-3FB7-26C8E5DA5C8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DD9282D5-9F47-4A98-DFDA-90F8B2DCE332}"/>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B510213-A3D3-6357-2800-9BEBE1A2533B}"/>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FD648EB3-D351-16E1-CFB2-20B62B81F316}"/>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742947E1-8CAF-252C-C97C-34251FEC012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B77DB924-7BDD-7D13-042D-62B7977DF480}"/>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30718342-DE56-CF8B-99F3-6DCE82700363}"/>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828BA6D-9A12-5A6B-0155-0EBBA03F53D2}"/>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E599EBB2-0A7B-8497-DC42-A7A4732EF8FA}"/>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FCC8B7D0-EE06-833B-2795-D634E9131428}"/>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405667F2-4C63-F8F2-AC74-B1DFADDC1C82}"/>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B4F7769B-B195-D352-A99B-C83A3FE40BCF}"/>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C1E396B9-2B71-6718-7213-2720B02FF55C}"/>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98A235EF-0DA0-E021-1FFE-7E97B4A7C0A1}"/>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0AEE6C02-436D-DAE3-F698-10FD0B5751A3}"/>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A1CAA5F4-95AC-4D79-FF5A-D3C570BE6481}"/>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85DC94A3-ABDE-2043-E195-F0775A35B78C}"/>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1A58C0D8-5751-DEE8-7102-CB5850EB5C71}"/>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B716E8DD-9369-B036-C3A1-4D51FCDC880E}"/>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120D1EA3-0A76-A89F-A9D9-DCD9B9973873}"/>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D0197A8D-0108-30EC-9B72-678356189B96}"/>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202D9407-7EFA-00EC-817D-B33AB4A6446B}"/>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9B83FA56-022A-7B93-E231-DF5ADC4DC8AB}"/>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93E5E3CA-267B-6B40-C314-F66634896F77}"/>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62B76D2D-10CA-7FA0-4D77-27F056AB05D4}"/>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74720E79-8F17-D6B2-2609-6BAED3BAEE2D}"/>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D28675D0-E65F-708F-0D8D-F1AFA7209141}"/>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ABE52A08-D467-DD1F-1F2E-BFBD521B4F61}"/>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0E95A30-91A2-D6A0-0DA1-0CD5B8372A04}"/>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BBF38F62-6315-FB76-2D0E-C65ED156FD99}"/>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9D6C76F7-FE78-1C97-21C9-A42EDCFFE895}"/>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E1963DDA-3D37-5010-52B6-B37CD10287EF}"/>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D28D0EBA-3477-C526-7C82-AEA0F0387895}"/>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FC201511-58E1-2679-A55D-3E0F3228AC4D}"/>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F0866737-F819-17BF-5B6C-15761887FB8D}"/>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9B7B1564-2E7A-6E3D-29CC-9EB63B7CB499}"/>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27F299EB-20B9-10D9-2F9B-DE5AF44B2122}"/>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6ABA12CA-2E58-0B6F-1082-3D31B586CEB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9A28CA95-547C-89A8-A2B8-F62596153B52}"/>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13DE5367-C4FB-CC55-8D7D-9FE909DE7E7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924F120C-9DBF-81C6-BE72-27974846988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B1787E70-2413-46CF-F355-A86E550193D7}"/>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05CE150C-7461-03B6-327C-A8424444085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CB363121-843E-D8E8-B969-3E7B3487903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63DE783C-CFE8-7421-6239-D50478C2F9A5}"/>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92257B0E-0E5E-51A2-96BA-8216740C123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806EBC96-35A4-43E9-F44D-D081DCA93FDA}"/>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EFAAC036-57D3-E760-A174-8CE8951581D4}"/>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7E1BBB5F-7EB5-2A18-232F-B19D746C2BB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65CC30DC-2654-93CD-26B5-A0FDAA64564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63E583EE-71BB-CD95-EF16-45CE0E536245}"/>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5EDAE7D1-2F7D-A872-D5A7-EB27C80312EB}"/>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21DB1575-9DEE-A6A8-DE56-70FC96D66E47}"/>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1CEBC49B-9F44-DAAD-A4D7-1B6A560C7DAD}"/>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98324CA5-D215-4283-D381-3C6158D82A44}"/>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FF2B42D4-64EE-0F57-32D7-B27BD31E1C5F}"/>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1CCDD3E4-C263-DD70-95D3-5400E49354E9}"/>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A176BDC7-F14A-B980-EAF4-421C035FF2C0}"/>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B859948E-6C28-E83B-F3D5-FB3F0F4BC732}"/>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09547C5A-61B9-F1EF-CE69-A6066A9F5F7A}"/>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C4066B1-AB7C-A1FE-67D0-80293A3ADC61}"/>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804B0489-541D-F206-FC90-6A601EFE1E36}"/>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832105C8-A4C4-5D9A-200D-B3D9B9CAEF37}"/>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2492A30F-BB9B-7C37-D712-D05924F17B71}"/>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C67EACE7-EA2F-E2E3-7313-8BF7F6036801}"/>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FA20828E-7196-2C79-8171-62E583F346DF}"/>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EA915279-FD10-049F-F502-657CC5A3FF39}"/>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567E8C79-56A1-0EC1-CB4F-65284BD97D6B}"/>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3A302FE8-2908-80A3-661A-0CEE3883165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54F938AC-C7D4-6D0B-EE7F-23443DD20608}"/>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366E80B2-8CB1-BE69-F0A3-A5B2D387EF78}"/>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68A4ADA6-E430-4865-2D8A-53C09A59C86A}"/>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1274B22E-D9F0-A3ED-A440-B5BA80A84D57}"/>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3E0913A1-7247-1CBE-769D-7D9D5580F12C}"/>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90ACBF9-7F0C-3517-092C-6C8AD93CB593}"/>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1543CC75-D3B1-E247-0EC8-81CEFDCDFC4F}"/>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A6708FBB-BBF4-5562-9B60-76C8315C090C}"/>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8EA8362B-31CD-39DE-77F3-E724C351E33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B41D976B-2392-4762-E829-6924F094BAC5}"/>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DC290C69-1EBF-1B49-535B-48FCD560FEA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D97C9C8B-4D32-48D0-DA93-68E547AE53F2}"/>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64D3579C-8D21-01BD-B338-B907B2696860}"/>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074A825B-F69C-009A-AA65-DC2EDFB4A0A4}"/>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2DFF23D9-2E4E-30A6-AD7E-FE61F23CAA8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1A68E51E-3099-7CDA-402F-BA2EB1F17234}"/>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E0B42969-717E-1D65-067A-ECC688DF7156}"/>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73A96B0D-4167-2466-49FB-C5FCA1D1C312}"/>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BCB4EA4F-01EB-5CA2-4D71-EF6C57A00949}"/>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FE2195EB-138E-E573-E2E0-8818BB495860}"/>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7EEBDCA2-CD7E-D2CC-73D4-16D362A676B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76F11CD9-C9D4-7BB5-88EA-D574C337661E}"/>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DDDB7593-0CB0-4C25-E360-F42CC5A38A16}"/>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9C9420FB-014B-EB85-9B8C-E9A5693493DC}"/>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C828D03F-6363-E3BB-C1BF-24E239D1F0E4}"/>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F620D184-688C-7DFF-9C64-84B97CEB1853}"/>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B56F23EF-9B1F-C0F9-9D43-A58B9A350EC9}"/>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F4BC6335-126D-881C-F359-3D4A9FA5BA18}"/>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3975CDE0-9A33-5680-73FE-0CE00D033B6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857110D8-AEC8-DDF1-BEA4-3394BDAF130F}"/>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4BA2FDF1-8EB4-0509-1D6C-1AB9449E0225}"/>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A88D8DEC-E32E-FC1F-F528-6DF548D76C96}"/>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1030861-556D-BDC6-38B2-261ADE939955}"/>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判決：裁定</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東周刊</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並無違反</a:t>
            </a:r>
            <a:r>
              <a:rPr lang="en-US" altLang="zh-TW" dirty="0">
                <a:latin typeface="Noto Sans HK" panose="020B0200000000000000" pitchFamily="34" charset="-120"/>
                <a:ea typeface="Noto Sans HK" panose="020B0200000000000000" pitchFamily="34" charset="-120"/>
              </a:rPr>
              <a:t>DPP1(2)</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52516BAE-1DA8-FBCC-95EE-5664803F56E8}"/>
              </a:ext>
            </a:extLst>
          </p:cNvPr>
          <p:cNvSpPr txBox="1"/>
          <p:nvPr/>
        </p:nvSpPr>
        <p:spPr>
          <a:xfrm>
            <a:off x="471436" y="2032789"/>
            <a:ext cx="4957364" cy="2462213"/>
          </a:xfrm>
          <a:prstGeom prst="rect">
            <a:avLst/>
          </a:prstGeom>
          <a:noFill/>
        </p:spPr>
        <p:txBody>
          <a:bodyPr wrap="square" rtlCol="0">
            <a:spAutoFit/>
          </a:bodyPr>
          <a:lstStyle/>
          <a:p>
            <a:pPr>
              <a:buNone/>
            </a:pPr>
            <a:r>
              <a:rPr lang="en-US" altLang="zh-TW" b="1" dirty="0">
                <a:latin typeface="Noto Sans HK" panose="020B0200000000000000" pitchFamily="34" charset="-120"/>
                <a:ea typeface="Noto Sans HK" panose="020B0200000000000000" pitchFamily="34" charset="-120"/>
              </a:rPr>
              <a:t>4️⃣ </a:t>
            </a:r>
            <a:r>
              <a:rPr lang="zh-TW" altLang="en-US" b="1" dirty="0">
                <a:latin typeface="Noto Sans HK" panose="020B0200000000000000" pitchFamily="34" charset="-120"/>
                <a:ea typeface="Noto Sans HK" panose="020B0200000000000000" pitchFamily="34" charset="-120"/>
              </a:rPr>
              <a:t>照片「可以」構成個人資料（但本案不是）</a:t>
            </a:r>
          </a:p>
          <a:p>
            <a:pPr>
              <a:buNone/>
            </a:pPr>
            <a:endParaRPr lang="en-US" altLang="zh-TW"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法庭強調：</a:t>
            </a:r>
          </a:p>
          <a:p>
            <a:pPr>
              <a:buNone/>
            </a:pPr>
            <a:endParaRPr lang="en-US" altLang="zh-TW"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 照片本身可以屬個人資料（例如警方通緝照、藝人檔案）</a:t>
            </a:r>
          </a:p>
          <a:p>
            <a:pPr>
              <a:buNone/>
            </a:pPr>
            <a:endParaRPr lang="en-US" altLang="zh-TW" dirty="0">
              <a:latin typeface="Noto Sans HK" panose="020B0200000000000000" pitchFamily="34" charset="-120"/>
              <a:ea typeface="Noto Sans HK" panose="020B0200000000000000" pitchFamily="34" charset="-120"/>
            </a:endParaRPr>
          </a:p>
          <a:p>
            <a:pPr>
              <a:buNone/>
            </a:pPr>
            <a:r>
              <a:rPr lang="zh-TW" altLang="en-US" b="1" dirty="0">
                <a:solidFill>
                  <a:schemeClr val="accent1"/>
                </a:solidFill>
                <a:latin typeface="Noto Sans HK" panose="020B0200000000000000" pitchFamily="34" charset="-120"/>
                <a:ea typeface="Noto Sans HK" panose="020B0200000000000000" pitchFamily="34" charset="-120"/>
              </a:rPr>
              <a:t>但必須：</a:t>
            </a:r>
          </a:p>
          <a:p>
            <a:pPr>
              <a:buFont typeface="Arial" panose="020B0604020202020204" pitchFamily="34" charset="0"/>
              <a:buChar char="•"/>
            </a:pPr>
            <a:r>
              <a:rPr lang="zh-TW" altLang="en-US" b="1" dirty="0">
                <a:solidFill>
                  <a:schemeClr val="accent1"/>
                </a:solidFill>
                <a:latin typeface="Noto Sans HK" panose="020B0200000000000000" pitchFamily="34" charset="-120"/>
                <a:ea typeface="Noto Sans HK" panose="020B0200000000000000" pitchFamily="34" charset="-120"/>
              </a:rPr>
              <a:t> 是為建立某人的個人資料而收集</a:t>
            </a:r>
          </a:p>
          <a:p>
            <a:pPr>
              <a:buFont typeface="Arial" panose="020B0604020202020204" pitchFamily="34" charset="0"/>
              <a:buChar char="•"/>
            </a:pPr>
            <a:r>
              <a:rPr lang="zh-TW" altLang="en-US" b="1" dirty="0">
                <a:solidFill>
                  <a:schemeClr val="accent1"/>
                </a:solidFill>
                <a:latin typeface="Noto Sans HK" panose="020B0200000000000000" pitchFamily="34" charset="-120"/>
                <a:ea typeface="Noto Sans HK" panose="020B0200000000000000" pitchFamily="34" charset="-120"/>
              </a:rPr>
              <a:t> 身份是重要元素</a:t>
            </a:r>
            <a:endParaRPr lang="en-US" altLang="zh-TW" b="1" dirty="0">
              <a:solidFill>
                <a:schemeClr val="accent1"/>
              </a:solidFill>
              <a:latin typeface="Noto Sans HK" panose="020B0200000000000000" pitchFamily="34" charset="-120"/>
              <a:ea typeface="Noto Sans HK" panose="020B0200000000000000" pitchFamily="34" charset="-120"/>
            </a:endParaRPr>
          </a:p>
          <a:p>
            <a:pPr>
              <a:buFont typeface="Arial" panose="020B0604020202020204" pitchFamily="34" charset="0"/>
              <a:buChar char="•"/>
            </a:pPr>
            <a:endParaRPr lang="zh-TW" altLang="en-US" dirty="0">
              <a:latin typeface="Noto Sans HK" panose="020B0200000000000000" pitchFamily="34" charset="-120"/>
              <a:ea typeface="Noto Sans HK" panose="020B0200000000000000" pitchFamily="34" charset="-120"/>
            </a:endParaRPr>
          </a:p>
          <a:p>
            <a:pPr>
              <a:buNone/>
            </a:pPr>
            <a:r>
              <a:rPr lang="zh-TW" altLang="en-US" dirty="0">
                <a:latin typeface="Noto Sans HK" panose="020B0200000000000000" pitchFamily="34" charset="-120"/>
                <a:ea typeface="Noto Sans HK" panose="020B0200000000000000" pitchFamily="34" charset="-120"/>
              </a:rPr>
              <a:t>本案缺乏此元素。</a:t>
            </a:r>
          </a:p>
        </p:txBody>
      </p:sp>
    </p:spTree>
    <p:extLst>
      <p:ext uri="{BB962C8B-B14F-4D97-AF65-F5344CB8AC3E}">
        <p14:creationId xmlns:p14="http://schemas.microsoft.com/office/powerpoint/2010/main" val="214010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FA294880-2F5B-F317-CCDD-7B6D143FD1C9}"/>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181C3834-E0F2-0E26-E860-1832BB8CDD28}"/>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133E7570-E9D0-2209-0F09-649C2E9251AC}"/>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5B2C41B3-0641-DBF7-CA98-1AC362E486BB}"/>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3F36A1D3-4380-C1BD-12B9-2CC4B4CD1DB6}"/>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79BB0366-F82C-F170-F1DE-ADC90DCB7195}"/>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6BE43F90-46C8-CAEB-445A-383586FF334F}"/>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AA4EAA74-06B5-CAC4-841F-0B433B4914BF}"/>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D3DD1EC3-5288-4BD0-67D0-B944C8C6C210}"/>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41933EF-327C-4951-E75B-37FD7DD0C246}"/>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448D217B-449F-3174-EAF5-4B4DCAD9ACD2}"/>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41854DE3-8EFD-A87C-9314-8754A23C2C6B}"/>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51A0B160-27D5-EC22-0568-3C101466FDDE}"/>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33838C59-CF09-8E9F-FBC8-42F54B3CD65E}"/>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E85BDEA-BFED-5D4E-96DB-4D513233475E}"/>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9F2B7B6-B619-76E5-B25A-7916FAF8221C}"/>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6F9D4D2D-FEBD-834B-3CB4-3C13FB6622DB}"/>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32F4922E-406B-639E-86B2-72F3AAE60E60}"/>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A51A6997-2820-46D4-0587-E9657B35D42D}"/>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A3E075EB-B512-FC1A-0726-C24C80E1572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80F53252-1C51-E028-5CDB-8B8BDE5599CD}"/>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0511AC85-D686-9D0D-140D-2F0CEDA2C284}"/>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D2FEE1C2-F9F2-CEB6-D75B-E4B7F4D47C34}"/>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6E707729-A598-3B36-63D3-821E3627FEC2}"/>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F144F6AF-4CB2-C1CB-7B03-7E54394A02F6}"/>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96639EF-CEA4-38AC-07AB-716E01BD143D}"/>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86494D4-C012-A1A8-ACE2-FBFA44EF7354}"/>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95DDB136-87AC-E646-C665-90A6F24881E4}"/>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76FF18CD-4462-6CFE-CADD-DB88C7AAD531}"/>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9A2386A5-9981-D33C-EAAB-E4A628E5AA29}"/>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0FFF8833-6564-2E88-EB52-0CD2200272AC}"/>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3765057E-A93E-C31B-305C-629025245389}"/>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E7B9D28D-F1BA-D53E-7541-5441A33D7FCE}"/>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9DC12FEE-2578-CEA9-69BC-96DA17B6EF14}"/>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033B2A15-F11D-92D2-8FA3-54823165043E}"/>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949E0E79-A8E3-4FFA-ABA4-87EAC655F13B}"/>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9392EDFB-26F3-F259-271E-F323DAA2E223}"/>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2ED02988-F554-04FF-F48D-3AAE4C78F7E0}"/>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B3EBDBB0-C44D-CDC1-FE99-5BCE36C2C90B}"/>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B624D592-88E3-EC35-9FC7-E8E37DD708A7}"/>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A297997F-10AC-C6B4-31BA-72E381ED8144}"/>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FA80145D-1387-390F-337E-26F6A62FA50D}"/>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EA1F22C6-7380-51FB-71B3-B94A8597694F}"/>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05FAB095-B503-49F5-20B3-A23A6D331E14}"/>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C060E772-F8DE-7C96-81F5-CA9CEAEA8714}"/>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799F4259-565A-C092-0C23-27521CAE6175}"/>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AFC9C36E-1D49-6429-FB61-5870D02263BE}"/>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21D3EBFC-F552-9A2C-374A-5A39691FCABF}"/>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7182BC0D-B22D-9566-A637-E9162286D85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6BE2CB80-71B5-B5D0-1775-823B4A4615A5}"/>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0B669D8F-7A4C-38E3-D7F7-4A654BB379AA}"/>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5DC611AD-ED7B-E2AF-C9D1-A65BD56EDC0B}"/>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118AA685-AC78-AE91-FA1A-6A52B91E271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6AC9A2DA-68A3-7F12-CB56-FFA2F6A90DAF}"/>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9F759AE9-AF1C-CAA2-05B7-65F08CD01BB2}"/>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CB2473B6-E109-C448-E11E-EB4C5213CBD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AC688E5A-C9B9-AE77-E1AF-B815F7DADD40}"/>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01639191-7892-238D-D695-FE520DE5633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664AD012-859D-786F-AAEE-9C630F22055E}"/>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E1681B3C-5515-2163-456C-B62BD224866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73227DA9-AF31-24F0-473B-D6B35F637EC4}"/>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09ABD9E-DFB7-6ADA-E771-EB096C13BD1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9F95DEE2-A08C-C3E6-F8F1-3BB7A0784F17}"/>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799FC971-9A90-B74F-A09E-91936C49CF3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87BB10E3-E7C2-A299-906A-C228BDCB0445}"/>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3F3C9638-5929-C126-F3EE-50F97496602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EFD3658A-3C1C-1A1C-E701-961069EBC2E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408F29FE-68ED-30E9-D086-D30738F4F4A3}"/>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88900462-9FCC-D754-E9EA-1F57AEC2B232}"/>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77906081-A572-C92D-9F47-AD97504E1BEC}"/>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F128864A-9CCC-97AA-084C-FA9D722451A4}"/>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2238D9A6-EC29-29F1-DED5-4D82357D1A29}"/>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C5A2F2C7-A866-82B7-F28D-0FE54A22CE10}"/>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F93F120A-D121-27E8-B239-9AEF645254A4}"/>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023436E0-53F6-AC13-BB98-D6F9B2E3E541}"/>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19E36667-C29F-A058-F51D-563988440BD9}"/>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F1F1B9E2-4F3A-A57F-53C7-1B2238A97D7B}"/>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CD3E3ED5-7214-D00F-6268-41F8469FEDE4}"/>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D32EE028-D151-AAF2-13EA-B1D66981DF15}"/>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5182F034-A457-770B-E35F-93E6F446ACDF}"/>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73C0EAA2-6FEC-1D24-D9CA-EC39D1600FA6}"/>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5A59044-C342-CB08-37C2-7089BC989E24}"/>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D60992F-0533-5742-276F-2BC9AD2A2EC4}"/>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5E0B20FF-BC71-8776-59EC-C14926E3F84C}"/>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EBB5A9FF-C2CB-1261-28C2-DB26DF540FF6}"/>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2B512689-A448-D3E4-18AD-F3DDEF8592FD}"/>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7E4DDA78-2038-1BFC-F5F5-04ADFE8D833A}"/>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7BD89EE9-DCDB-BE14-4D87-87A66BC85279}"/>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CBD759E-19DF-0257-5007-4224D1A51513}"/>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B250B2CA-05A6-AD3C-FD90-F20F78F95DC7}"/>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5E8C6F3C-0B0F-C440-0746-8BC10290F8DB}"/>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DABD98F3-9C02-2A93-DC66-4896020A081B}"/>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71434DCF-9690-B8EF-C2B9-E370564CD030}"/>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975EB985-713D-B464-4405-D2DFEC252A98}"/>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29AEFFE4-12CD-A311-927A-DF2301F74E78}"/>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20DC0FB4-F63E-F119-3385-5C0A8EDAEDD5}"/>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2B0E25E1-E1EC-7548-E0DB-CF248ACDB8F5}"/>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0C4ED56E-B720-98C4-BAE9-47AE996BC28C}"/>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83B9D25F-87D1-BC1A-2F37-F57A14A41580}"/>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C231FB9B-A364-AB99-2FAE-1E3F09123386}"/>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F5BAC662-B87D-8764-8C52-F06B3A622021}"/>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D702C038-D0B4-851B-D03A-5E577EA2D263}"/>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5D7D9ACE-BCAD-211C-35D9-48C8FC83879F}"/>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F168EF18-7B39-36BB-9B76-96238BAB27A0}"/>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75A1FE2F-71CA-63F3-9EEE-D4F4B9C8787C}"/>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B8068A05-DBEA-C06F-A15E-FD141A25A5F0}"/>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ACA7BA87-3AFC-B084-2A64-38600A711159}"/>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F3885208-6745-5C6F-1B4B-B7128EAE99EE}"/>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99712C1A-D8CA-BAA7-33AC-C2D6502F6BE3}"/>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4F9E7EE1-1311-A3F6-377E-9043E984621A}"/>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C02335C8-0AC1-DAE2-019D-38EF7D8F12C3}"/>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1E36616E-19C7-6F3C-CA6C-E8AD46D10B87}"/>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F7AD29A1-F5DE-B35F-5478-39BAA5C9F77D}"/>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158871AC-C6B6-1C61-1F10-6342FE5B009A}"/>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780F0906-E154-1808-6521-A2A8849607F8}"/>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5B543A23-9435-E45E-3F4E-F0D1DDED4E63}"/>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736AFAE0-A098-B4EF-4D19-FF722B84B462}"/>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F8118503-F6DA-0AA1-F7CE-96D239822C41}"/>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4376C74D-F675-3704-7C52-69E0CC32A728}"/>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DD84E0A-B31E-3B31-7441-AB7FF8FEC925}"/>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判決：裁定</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東周刊</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並</a:t>
            </a:r>
            <a:r>
              <a:rPr lang="zh-TW" altLang="en-US" b="1" u="sng" dirty="0">
                <a:latin typeface="Noto Sans HK" panose="020B0200000000000000" pitchFamily="34" charset="-120"/>
                <a:ea typeface="Noto Sans HK" panose="020B0200000000000000" pitchFamily="34" charset="-120"/>
              </a:rPr>
              <a:t>無違反</a:t>
            </a:r>
            <a:r>
              <a:rPr lang="en-US" altLang="zh-TW" dirty="0">
                <a:latin typeface="Noto Sans HK" panose="020B0200000000000000" pitchFamily="34" charset="-120"/>
                <a:ea typeface="Noto Sans HK" panose="020B0200000000000000" pitchFamily="34" charset="-120"/>
              </a:rPr>
              <a:t>DPP1(2)</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2595604C-489B-1ECF-6D51-94D1801ACDF5}"/>
              </a:ext>
            </a:extLst>
          </p:cNvPr>
          <p:cNvSpPr txBox="1"/>
          <p:nvPr/>
        </p:nvSpPr>
        <p:spPr>
          <a:xfrm>
            <a:off x="471436" y="2032789"/>
            <a:ext cx="4388564" cy="2534348"/>
          </a:xfrm>
          <a:prstGeom prst="rect">
            <a:avLst/>
          </a:prstGeom>
          <a:noFill/>
        </p:spPr>
        <p:txBody>
          <a:bodyPr wrap="square" rtlCol="0">
            <a:spAutoFit/>
          </a:bodyPr>
          <a:lstStyle/>
          <a:p>
            <a:pPr>
              <a:lnSpc>
                <a:spcPct val="150000"/>
              </a:lnSpc>
              <a:buNone/>
            </a:pPr>
            <a:r>
              <a:rPr lang="zh-TW" altLang="en-US" sz="1800" b="1" dirty="0"/>
              <a:t>「如果一年後，有人要求</a:t>
            </a:r>
            <a:r>
              <a:rPr lang="en-US" altLang="zh-TW" sz="1800" b="1" dirty="0"/>
              <a:t>《</a:t>
            </a:r>
            <a:r>
              <a:rPr lang="zh-TW" altLang="en-US" sz="1800" b="1" dirty="0"/>
              <a:t>東周刊</a:t>
            </a:r>
            <a:r>
              <a:rPr lang="en-US" altLang="zh-TW" sz="1800" b="1" dirty="0"/>
              <a:t>》</a:t>
            </a:r>
            <a:r>
              <a:rPr lang="zh-TW" altLang="en-US" sz="1800" b="1" dirty="0"/>
              <a:t>提供其所持有關於 </a:t>
            </a:r>
            <a:r>
              <a:rPr lang="en-US" altLang="zh-TW" sz="1800" b="1" dirty="0"/>
              <a:t>Maria Tam Nga Wai </a:t>
            </a:r>
            <a:r>
              <a:rPr lang="zh-TW" altLang="en-US" sz="1800" b="1" dirty="0"/>
              <a:t>的資料，</a:t>
            </a:r>
            <a:r>
              <a:rPr lang="en-US" altLang="zh-TW" sz="1800" b="1" dirty="0"/>
              <a:t>《</a:t>
            </a:r>
            <a:r>
              <a:rPr lang="zh-TW" altLang="en-US" sz="1800" b="1" dirty="0"/>
              <a:t>東周刊</a:t>
            </a:r>
            <a:r>
              <a:rPr lang="en-US" altLang="zh-TW" sz="1800" b="1" dirty="0"/>
              <a:t>》</a:t>
            </a:r>
            <a:r>
              <a:rPr lang="zh-TW" altLang="en-US" sz="1800" b="1" dirty="0"/>
              <a:t>會回覆說：沒有持有該人的資料。即使照片仍存在於其印刷或電子檔案中，那些資料也不是以她作為資料當事人而被收集或存檔。」</a:t>
            </a:r>
            <a:endParaRPr lang="zh-TW" altLang="en-US" sz="1800" dirty="0"/>
          </a:p>
        </p:txBody>
      </p:sp>
    </p:spTree>
    <p:extLst>
      <p:ext uri="{BB962C8B-B14F-4D97-AF65-F5344CB8AC3E}">
        <p14:creationId xmlns:p14="http://schemas.microsoft.com/office/powerpoint/2010/main" val="231057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C58A825A-ABFB-BC37-8482-44C4EF1ADFC5}"/>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C6EAADFC-0F91-FDF2-0135-FE5CFC058083}"/>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08456944-2D2F-ED52-BFF3-43DD1FEC91FD}"/>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2C66B584-86E3-D393-C8D4-5D8A15FB3E77}"/>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42780337-D0A6-D948-6162-F4A45E4A66D2}"/>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BB7BC2F5-FF85-77C4-212D-9C2EAC3F5AC5}"/>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96B116DF-AD78-4D44-FF93-AC11710F33B0}"/>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EEADB6BC-A33A-5F0D-B644-5D6DB2A08716}"/>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D8EC7658-FB4F-F38F-F8B2-96CFF49F18EB}"/>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B4E308D5-D3F0-8FAD-4100-572DB62AF0EE}"/>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6A46A463-5B76-39E3-93A6-449B34BB3159}"/>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2FD53F83-62E2-85F5-51A8-F2C5EF553DE6}"/>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E17F6BA-D388-71F9-2D13-64AB22E3A68D}"/>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FC1AED4D-0E88-431B-83CA-E57B825290F3}"/>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B41B265-43BA-282C-6095-7B0CE75DDAFD}"/>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5C3AAFA8-3BD5-DFB6-8B94-27F082D92571}"/>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06BA0F7B-2E48-799B-39E2-02854E1F631F}"/>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C588920F-17F9-F95A-E226-F06C47E20470}"/>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B6D27C0-AACB-83A7-25F8-3C163731651C}"/>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52270E67-68A9-153C-CE29-FA9AD568D6A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B8F27C87-7399-77DB-9E2B-374F9951EFC6}"/>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E0D73922-C319-DC5B-3AFA-534F7B5B0E64}"/>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FFC1CF41-E4B0-EFF3-8422-03DEB7C4E767}"/>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F82C6DE5-738C-AB77-3384-E16BE176EC93}"/>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006AFE26-FEE7-35AB-C125-7316D935D976}"/>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7A036889-76D1-12A4-CB9C-00E1F6E00407}"/>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794DA87C-6814-8EF8-4B8F-1DB305BE7029}"/>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B205F332-886E-A9AF-2AF3-AC6457CD65FB}"/>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DB100C3C-1AF7-4F9B-F4F2-D60A06FEF91C}"/>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6D36E5F9-C20B-F09E-93A6-263438E30A83}"/>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821884FC-B5CA-EBFC-C708-5904C255FC7C}"/>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C0767B75-F10E-1D6B-50A0-2D81D1B56A56}"/>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A125208E-6004-31AB-5404-4A8E7CDFB360}"/>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E4DB770D-B55A-8D3C-06B9-FA4EA5018441}"/>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19100677-D901-D06A-6504-9BB8BCA8216F}"/>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5A18EC7D-2C50-E273-7E93-389C6CAE6DE9}"/>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ECC9F6AD-80EB-E3F6-8401-AEAE19B4C09F}"/>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ED90807A-98EB-FBCC-EE59-96C5E85C9EDE}"/>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A1071162-E5B7-8B3C-8336-BE92175D84D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488CAE1C-6BA6-B749-3128-09D1061C1085}"/>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93BADE8B-E6E4-297C-E29E-674EE7926BB2}"/>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1BFD9150-B315-BBE1-47BF-05FFFB428141}"/>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686992BD-0EDF-F67F-52D9-67ABDFACF7CA}"/>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66D26FAA-EF1F-B721-EFB9-69082A56ADEE}"/>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C4272727-8DBB-1290-1D67-6899CC246F74}"/>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32D9D2D9-03E8-1AE5-A923-5EA7012D211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6DED9513-F1F4-474D-B607-A39EA9065E19}"/>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4194A643-7598-CAC1-3B11-EF1B853BCC09}"/>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47259165-3E29-84B3-AC4A-71E258EE95BE}"/>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3AB8B2DC-4B0A-48BA-2E83-B39D1DF32F62}"/>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7C2C1A7-6414-77A3-87E8-478E8965F5A7}"/>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152CAEB1-95F4-845E-05CB-0DBB5EEEBF03}"/>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8AE8CD0A-FCC8-8618-C0BE-4E6BBB4716D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7300BBF2-4CD5-D4E6-2F03-8C9AEE6A884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224E91F1-BE19-731A-397C-DC968BC250B5}"/>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B2048B44-AF6A-E355-45FF-8326E73275B7}"/>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EF44A0E0-9C4A-28AB-A3F4-754E73C78EE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4C57FA2A-D5B7-6A4A-1C60-524BB7E7525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172330E5-8EA7-E803-A2AC-BAF553422143}"/>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5EBF3B28-8A1B-F234-73F0-9980BAFD45A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80CFBE53-8509-308D-23C0-BF51462DE80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42CDE7D1-136E-691E-ACEF-1D3F90220CFF}"/>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0A8791F6-127C-4DC3-C5EA-DB1D3F383BF7}"/>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44DE6E97-2DB2-B62C-6818-72D9C22ACC2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0EB6F84A-ED3E-DA1E-8571-57B84205906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77918E21-12BF-4C94-955D-4C7065D053EE}"/>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AAC70186-AB44-F688-11B3-8A6149FAC5E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485E851F-8AE9-966D-BE1C-F0EB9350CED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86F004CA-DBB1-A4D9-1251-16A7BDCAF94A}"/>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DA013A63-C00E-A901-74DB-F7C473E0063D}"/>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ADB524DE-DD2D-C460-8EE3-87756B542687}"/>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7420ADA3-342A-61E9-7FD7-C9011CF84DD4}"/>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A65FAEE7-B333-001D-132E-C8A7AC40EA12}"/>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AEC42A80-F42C-A174-6B57-7A44BB6C96A8}"/>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930DC340-FF40-BD24-D2E1-360B4E667259}"/>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5BCC55F0-F36E-D40D-E4C0-0A2DCD7DF594}"/>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65306E2B-608F-8A76-94E1-CCA23836823A}"/>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1991B20D-9CAD-2012-F31B-7CD8A68901B6}"/>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D9F5201C-A9E8-01C4-2991-8838F060B371}"/>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3B072F03-2A97-A669-357F-47A711719BBE}"/>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D6CC0D5B-7BA9-8A8B-ED96-B4014EDEDFC5}"/>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A3349A29-97CA-11BF-4C63-EC6020AC8687}"/>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E79CA9C-3F27-20D5-9380-7772EEFED02E}"/>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819B80E-65A8-ADFA-A16A-A45363E27EAC}"/>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96D9BE48-6839-3A60-0316-42926FEC903B}"/>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990A0078-7BE7-9EED-B7F7-2D1AD22E14B0}"/>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2E414334-8462-9BEF-B35C-5BA4821BDBBF}"/>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42432FB5-CDB5-9CDA-A67C-0F03778B38DA}"/>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A16CA680-A1CC-04BF-EB5D-F1549D561E6C}"/>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2E94F3BB-5F55-2633-1754-5F56D207F882}"/>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7A60FCC6-7AF4-FA49-FEF8-E9F2C9F4B175}"/>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C1ABBC8D-279C-2119-6707-24336ACB315B}"/>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B4248BD-F8C2-0F2A-A914-CA58BD6F86BC}"/>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B96075D4-FB26-FE61-ABFA-349B9374BD15}"/>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D5C49E46-3E07-9B70-3336-1EBFD2FDE634}"/>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87D87A62-66C0-01BB-379C-751B7CBE54FB}"/>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9BE1C07-D57D-49E0-ECDA-FDF0AB465925}"/>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A45CE8C6-A909-FE8B-A6C3-E7DDA318409C}"/>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D6B57DBE-02FF-7435-EAD6-E5179ED7A19C}"/>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BD70F4A-451D-22CA-9752-27DC7B54C611}"/>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0B62EB77-41CA-2814-05F8-DD885474A3B0}"/>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365F50CB-352D-71F1-4D8E-8E13FE2248CE}"/>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C7B3DE6F-5A8E-E654-CDDD-29838CD0BE39}"/>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9C1924A3-99FC-C597-D4AE-9F43DDEF59DD}"/>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BDE7DC11-6D2D-F726-4FCF-3A1DBAF0CE55}"/>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C7F259D0-71A2-0C57-39BC-1AE679305987}"/>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71B4EBA4-EC4D-CD49-4068-74C31B96BB6C}"/>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657F344-9E50-7804-78AE-70242DC71DCA}"/>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8721D5AA-3AC3-D50D-8A45-6E6C659C3A03}"/>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0E9D3AAF-684A-D22F-D92E-99970B75E30B}"/>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74FDA383-6013-F241-A3E5-57DBAAABD5A9}"/>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0E134AEE-896F-F28F-271F-E5BB0E05B2B1}"/>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BE532207-17AD-934D-8FF0-61904F6DB6D4}"/>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55F8F29A-C5CF-4551-1915-B0918CEBAF02}"/>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12260C60-690D-6B80-009E-75B04A2F2EEB}"/>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10631CD2-F089-2868-B444-2480CFBA09E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80D30775-576E-5C89-3035-D20C7F63FF28}"/>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D8F226E3-2B3F-922E-E58E-CB8FCF25E00F}"/>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301A8ED0-1CB8-854A-483C-444AE5D5559A}"/>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9D82BDA0-D9B8-8EC3-E285-2E7416FE0B1C}"/>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a:lnSpc>
                <a:spcPct val="150000"/>
              </a:lnSpc>
            </a:pPr>
            <a:r>
              <a:rPr lang="zh-TW" altLang="en-US" b="1" dirty="0">
                <a:latin typeface="Noto Sans HK" panose="020B0200000000000000" pitchFamily="34" charset="-120"/>
                <a:ea typeface="Noto Sans HK" panose="020B0200000000000000" pitchFamily="34" charset="-120"/>
              </a:rPr>
              <a:t>收集個人資料的要素</a:t>
            </a:r>
          </a:p>
        </p:txBody>
      </p:sp>
      <p:sp>
        <p:nvSpPr>
          <p:cNvPr id="2" name="文字方塊 1">
            <a:extLst>
              <a:ext uri="{FF2B5EF4-FFF2-40B4-BE49-F238E27FC236}">
                <a16:creationId xmlns:a16="http://schemas.microsoft.com/office/drawing/2014/main" id="{CCFE8448-F2FD-C325-B16E-EEDE966CDE15}"/>
              </a:ext>
            </a:extLst>
          </p:cNvPr>
          <p:cNvSpPr txBox="1"/>
          <p:nvPr/>
        </p:nvSpPr>
        <p:spPr>
          <a:xfrm>
            <a:off x="471435" y="2032789"/>
            <a:ext cx="5589731" cy="12878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1800" b="1" dirty="0"/>
              <a:t>資料是關於某一「特定個人」</a:t>
            </a:r>
            <a:endParaRPr lang="en-US" altLang="zh-TW" sz="1800" b="1" dirty="0"/>
          </a:p>
          <a:p>
            <a:pPr marL="285750" indent="-285750">
              <a:lnSpc>
                <a:spcPct val="150000"/>
              </a:lnSpc>
              <a:buFont typeface="Arial" panose="020B0604020202020204" pitchFamily="34" charset="0"/>
              <a:buChar char="•"/>
            </a:pPr>
            <a:r>
              <a:rPr lang="zh-TW" altLang="en-US" sz="1800" b="1" dirty="0"/>
              <a:t>該人已被識別或被意圖識別</a:t>
            </a:r>
            <a:endParaRPr lang="en-US" altLang="zh-TW" sz="1800" b="1" dirty="0"/>
          </a:p>
          <a:p>
            <a:pPr marL="285750" indent="-285750">
              <a:lnSpc>
                <a:spcPct val="150000"/>
              </a:lnSpc>
              <a:buFont typeface="Arial" panose="020B0604020202020204" pitchFamily="34" charset="0"/>
              <a:buChar char="•"/>
            </a:pPr>
            <a:r>
              <a:rPr lang="zh-TW" altLang="en-US" sz="1800" b="1" dirty="0"/>
              <a:t>資料是作為該人的「個人資訊」而被收集</a:t>
            </a:r>
            <a:endParaRPr lang="zh-TW" altLang="en-US" sz="1800" dirty="0"/>
          </a:p>
        </p:txBody>
      </p:sp>
    </p:spTree>
    <p:extLst>
      <p:ext uri="{BB962C8B-B14F-4D97-AF65-F5344CB8AC3E}">
        <p14:creationId xmlns:p14="http://schemas.microsoft.com/office/powerpoint/2010/main" val="206015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9A704A5C-DB97-C73E-3BFC-DC673B1AB413}"/>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93B7FCC9-6066-688D-EE81-3133ACA87478}"/>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53D77778-3BDD-6D2F-A4B5-87A6EAB8F952}"/>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ECECED05-6BAA-DA9A-13D1-18D018127D52}"/>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564A7F19-3D5E-F72A-0B9A-B300D02A778B}"/>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811D7F4C-00A5-7FF2-24B5-3CEF6208E8D9}"/>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AF28CEB0-DFDB-4E94-1884-13AA6BDA1606}"/>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B5A732E2-333C-12F9-F6A0-663A794C1F72}"/>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F3EDA41E-4F90-C60C-1D1A-663B20EAC355}"/>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A5DACED2-23B7-C650-3A7D-6521149F6CEE}"/>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EABDB204-1533-DDA8-B412-106A44E02A17}"/>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38850DC5-FAF4-7FB1-1AC1-118B6639AA5C}"/>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D53B84D8-239B-1189-7422-0CBA19C77FA1}"/>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43DF4643-F415-2AAF-D5AC-A7989087C1E8}"/>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C69752B-518D-8370-C8EA-F32C3606DABB}"/>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6337334A-F4C7-88F8-7E47-E30E6F8FF507}"/>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87059789-5FD1-C38D-36A2-04775BC526DD}"/>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72C361B8-17B2-E27F-0514-50914BF33398}"/>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5710219-8715-9D58-292A-0AAF423C9F1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250F89DB-0681-DA13-BF53-CE37F76D6EE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929B09A4-BCDE-27A2-B1AB-6177D43A9875}"/>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886E003A-564F-7492-96D8-84548E814F96}"/>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69F9E3C7-0ABF-E56D-1CBC-EF096EBBA5B9}"/>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56E1B84-5C65-D88C-D261-0A6AC9803AD5}"/>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286807D9-C504-9EF4-6D07-379773876CFE}"/>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4760419-D2B1-A432-9F3A-DAA05C4FAF4B}"/>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199782CC-C19A-2F3C-CF07-83CFC3DCFD2B}"/>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9B9FE33E-35DF-913A-3F04-1B4DC4D99B4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2EBFA556-7F83-B22E-BCED-10A45FE0430E}"/>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41112A08-0B43-C499-BB33-A504C38B4ACA}"/>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5DB47B68-5C95-87BE-FDB6-1942F7A45401}"/>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08AA95F7-68D5-E375-98E3-605DD43E9CFD}"/>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BB5CAA7D-9158-12A0-3105-36F9252F82CD}"/>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0D02C5C3-3EF0-81E5-D828-59E548C79D1D}"/>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FC3B0297-5DC3-C774-F522-D1B63C0DDF59}"/>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A5272C05-FE94-963E-1890-8AB082A6A09C}"/>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24BE9BAB-4B11-2297-2445-A1E86A822626}"/>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F1CDAC9B-847D-3078-5656-F03611C27851}"/>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D2C60F1D-3230-6384-00CA-6DFFA54B275D}"/>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D0BAF707-A3C8-4E4F-7DBB-42661228F07F}"/>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95A2C06F-9ABA-26AF-A4D2-E5339AFC2167}"/>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C0654545-8426-241E-0566-EC04ADE37246}"/>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F4050743-5801-259F-DA80-2AA4B266C20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AC606CCB-ABA0-C903-D3B3-80E771098DA9}"/>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A67E1969-A550-3FA4-49F1-9E32659ED8C6}"/>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FEC10FA2-C17E-5205-CC83-91C8264C7866}"/>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028EBC3E-B3C3-8452-E567-1AE03A8D56F6}"/>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C47D1D3A-1BE0-923A-1261-3CAA298EF13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56AD4E2D-8FCE-C1C5-B3DB-B17C2135531A}"/>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9AC2C7DC-76D4-AFB8-3E77-4801A5897059}"/>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273E69B1-3D49-405E-42B8-B51CBE8EB8C3}"/>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B5F56300-9215-03AD-99AF-283279E5EDF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E433011D-A5EE-2A1B-D00C-3738F4CC800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353A5E00-C046-CE5B-DACE-3A75EE95229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CE5C282B-BC5B-2C14-411B-DB9DB1B1B48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23B5E17E-2C15-82AC-5E9B-268BB206F184}"/>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CA5047BC-2F1D-ED04-88E5-8A792F4D8F70}"/>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AC14711D-0A12-6035-D05E-F379A065CAB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95CF578F-B285-07C9-5DD3-47E711CE52AD}"/>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61A99D64-3DF4-2005-7B1D-5EAC9909C4CB}"/>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21E31799-839C-2375-78D3-A863724AD55D}"/>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01B1B990-56AC-9F1B-0E60-C58DE8D20D5E}"/>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9EB12B9C-42AB-B8E7-6CEE-C5B0B5983939}"/>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0C2E79A-C116-F4A9-7D89-2A40F6B62E7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1062D5F0-623E-972C-7376-E9F9B76682E3}"/>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30295A3E-F8D7-8819-A379-A0EE861CAA6E}"/>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CAA0C4E9-A929-DD5E-AAC9-ED6080087B0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E5CB545E-D135-6AB7-A866-C2840D813B2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9B774026-8BBB-793E-746F-8EC3658D24B6}"/>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8ACF3C5F-8843-52F7-F37E-7367DBC7AEAC}"/>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F74E6DB9-AD35-84E2-F4E3-D3750678A3DC}"/>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F2EF8D7E-2CE3-B028-6204-8CA558F35BF3}"/>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0BF7AF48-01E0-8BAF-6C7A-91EBF859109E}"/>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5AA00FC0-ED37-6B27-8340-19727EC265BA}"/>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5AEE8808-1788-1BF1-AF7A-477E9181A5C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E636603-A13E-74C8-B0A4-E4806F7C1176}"/>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A2EC6EF5-5AD2-93EE-8B59-7A7E79FA3852}"/>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15FB3331-2347-BDFA-5B21-E9CF6B9025AD}"/>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BCAD796A-D66B-D36E-D646-41F06E336DAF}"/>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D8F51DFA-CA6C-6D30-01E3-33E5323BF282}"/>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406FAE21-370D-F22E-3FD5-2E592A02DEB0}"/>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DA09A3C-AA6B-0C1A-8939-FC9BAC9E1A72}"/>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4C3C3F1-7807-FD9F-C60E-13E8A28956A6}"/>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9A3A35BE-A299-F8CE-846F-4213506DBF2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02C03640-35BD-A68A-CA3B-6309C5D714C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A6BDDB67-9D0D-BDBA-4D3B-D559FA39ACF9}"/>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C848C62B-7B5D-2611-B6DB-0FCE92A569B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4DA8564C-D29A-0AAC-E991-A7852310774E}"/>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A2421885-5531-B56E-ABB7-EAC53E02F9B9}"/>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741B438E-B93C-9119-546E-3FF52E47B244}"/>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0DE42E7D-EC14-D225-A63A-E6D70D4FC9A3}"/>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224D7569-68B6-21C5-ECC6-220D6FFBCA1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0790CD18-B183-6F59-D17E-4FF14B6F8F45}"/>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4D1E9C3E-8F64-F38E-302E-42340C3A90E9}"/>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BB73DD42-DF44-6570-BEF3-F3D557804D10}"/>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F099CA90-F929-40F8-C06B-5782A7EC4A91}"/>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E6030115-1E15-0497-414F-84374BE2CDC3}"/>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245B7170-5B66-A160-6D19-BC365B766F40}"/>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4B72A69B-F322-1D30-CED1-233515500808}"/>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39A60BD9-7FA0-CECA-E269-6727412CCA8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11232950-0221-51A0-32E4-D865E6CE1437}"/>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4056E02F-0176-62E2-3136-1C084211913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27935A4F-58D7-6AE6-EDA0-20B4C0CF022E}"/>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F4FDAE1C-8306-5ED5-DF4A-13F01665AAAB}"/>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90AB8302-EA23-2923-E61B-007BD0754B1A}"/>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71530356-E960-0D8D-EB1E-A3EE22D176B3}"/>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F4A7A8D8-65FE-A396-F037-F2162FC263AC}"/>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72A23F2-2F33-BF15-549A-124FDF82053C}"/>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0D4D029-30D2-1837-8B95-F35755B85A34}"/>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FEDE3173-95A7-E724-BAFD-EB54F79526AE}"/>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2C69839A-EE29-54AD-D82F-185EB8117883}"/>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7EFB753C-74ED-7093-9D1E-149FC072EE79}"/>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21F330EB-AC44-0FB8-B743-DC4A06ECECF7}"/>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7C66984B-AAEB-3A31-5CDF-A474D9E1795B}"/>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E709F1CA-2D42-C4A1-D759-1A917B77141C}"/>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0017788F-256C-2D55-4DE5-D4077202C9D5}"/>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60FEA374-C56D-7878-5791-DFFC02717B18}"/>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246F8BE7-2663-D788-BA1D-41BF3E6152E7}"/>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E057945B-B280-31C1-29D4-05429BC60631}"/>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16FD14AA-63E6-EFCA-2504-FC6C8B19458A}"/>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a:lnSpc>
                <a:spcPct val="150000"/>
              </a:lnSpc>
            </a:pPr>
            <a:r>
              <a:rPr lang="zh-TW" altLang="en-US" b="1" dirty="0">
                <a:latin typeface="Noto Sans HK" panose="020B0200000000000000" pitchFamily="34" charset="-120"/>
                <a:ea typeface="Noto Sans HK" panose="020B0200000000000000" pitchFamily="34" charset="-120"/>
              </a:rPr>
              <a:t>不構成收集個人資料</a:t>
            </a:r>
          </a:p>
        </p:txBody>
      </p:sp>
      <p:sp>
        <p:nvSpPr>
          <p:cNvPr id="2" name="文字方塊 1">
            <a:extLst>
              <a:ext uri="{FF2B5EF4-FFF2-40B4-BE49-F238E27FC236}">
                <a16:creationId xmlns:a16="http://schemas.microsoft.com/office/drawing/2014/main" id="{6028E441-5BAE-0DB3-CDE2-DAF9D9037CC6}"/>
              </a:ext>
            </a:extLst>
          </p:cNvPr>
          <p:cNvSpPr txBox="1"/>
          <p:nvPr/>
        </p:nvSpPr>
        <p:spPr>
          <a:xfrm>
            <a:off x="471435" y="2032789"/>
            <a:ext cx="5589731" cy="12878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1800" b="1" dirty="0"/>
              <a:t>對象屬匿名</a:t>
            </a:r>
            <a:endParaRPr lang="en-US" altLang="zh-TW" sz="1800" b="1" dirty="0"/>
          </a:p>
          <a:p>
            <a:pPr marL="285750" indent="-285750">
              <a:lnSpc>
                <a:spcPct val="150000"/>
              </a:lnSpc>
              <a:buFont typeface="Arial" panose="020B0604020202020204" pitchFamily="34" charset="0"/>
              <a:buChar char="•"/>
            </a:pPr>
            <a:r>
              <a:rPr lang="zh-TW" altLang="en-US" sz="1800" b="1" dirty="0"/>
              <a:t>資料使用者不關心其身份</a:t>
            </a:r>
            <a:endParaRPr lang="en-US" altLang="zh-TW" sz="1800" b="1" dirty="0"/>
          </a:p>
          <a:p>
            <a:pPr marL="285750" indent="-285750">
              <a:lnSpc>
                <a:spcPct val="150000"/>
              </a:lnSpc>
              <a:buFont typeface="Arial" panose="020B0604020202020204" pitchFamily="34" charset="0"/>
              <a:buChar char="•"/>
            </a:pPr>
            <a:r>
              <a:rPr lang="zh-TW" altLang="en-US" sz="1800" b="1" dirty="0"/>
              <a:t>無意圖識別該人</a:t>
            </a:r>
            <a:endParaRPr lang="zh-TW" altLang="en-US" sz="1800" dirty="0"/>
          </a:p>
        </p:txBody>
      </p:sp>
    </p:spTree>
    <p:extLst>
      <p:ext uri="{BB962C8B-B14F-4D97-AF65-F5344CB8AC3E}">
        <p14:creationId xmlns:p14="http://schemas.microsoft.com/office/powerpoint/2010/main" val="4070474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3BB79DA2-580C-154A-BED4-A08849348027}"/>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2D7E29CA-A565-6921-2E93-81FA1534CFEF}"/>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ABDA9DC3-6AA5-00D7-E337-DAF6015871E6}"/>
              </a:ext>
            </a:extLst>
          </p:cNvPr>
          <p:cNvSpPr txBox="1">
            <a:spLocks noGrp="1"/>
          </p:cNvSpPr>
          <p:nvPr>
            <p:ph type="subTitle" idx="1"/>
          </p:nvPr>
        </p:nvSpPr>
        <p:spPr>
          <a:xfrm>
            <a:off x="1751600" y="1167388"/>
            <a:ext cx="4045200" cy="2312912"/>
          </a:xfrm>
          <a:prstGeom prst="rect">
            <a:avLst/>
          </a:prstGeom>
        </p:spPr>
        <p:txBody>
          <a:bodyPr spcFirstLastPara="1" wrap="square" lIns="91425" tIns="91425" rIns="91425" bIns="91425" anchor="b" anchorCtr="0">
            <a:noAutofit/>
          </a:bodyPr>
          <a:lstStyle/>
          <a:p>
            <a:pPr marL="0" lvl="0" indent="0"/>
            <a:r>
              <a:rPr lang="zh-TW" altLang="en-US" b="1" dirty="0">
                <a:latin typeface="微軟正黑體" panose="020B0604030504040204" pitchFamily="34" charset="-120"/>
                <a:ea typeface="微軟正黑體" panose="020B0604030504040204" pitchFamily="34" charset="-120"/>
              </a:rPr>
              <a:t>問題：</a:t>
            </a:r>
            <a:r>
              <a:rPr lang="en-US" altLang="zh-HK" dirty="0"/>
              <a:t>Google Street View?</a:t>
            </a:r>
            <a:br>
              <a:rPr lang="en-US" altLang="zh-HK" dirty="0"/>
            </a:br>
            <a:br>
              <a:rPr lang="en-US" altLang="zh-HK" dirty="0"/>
            </a:br>
            <a:r>
              <a:rPr lang="en-US" altLang="zh-TW" dirty="0">
                <a:latin typeface="Noto Sans HK" panose="020B0200000000000000" pitchFamily="34" charset="-120"/>
                <a:ea typeface="Noto Sans HK" panose="020B0200000000000000" pitchFamily="34" charset="-120"/>
              </a:rPr>
              <a:t>Google </a:t>
            </a:r>
            <a:r>
              <a:rPr lang="zh-TW" altLang="en-US" dirty="0">
                <a:latin typeface="Noto Sans HK" panose="020B0200000000000000" pitchFamily="34" charset="-120"/>
                <a:ea typeface="Noto Sans HK" panose="020B0200000000000000" pitchFamily="34" charset="-120"/>
              </a:rPr>
              <a:t>街景透過車載攝影設備拍攝街道全景影像，過程中可能拍攝到行人、車牌或私人住宅。</a:t>
            </a:r>
            <a:endParaRPr lang="zh-TW" altLang="en-US" b="1" dirty="0">
              <a:latin typeface="Noto Sans HK" panose="020B0200000000000000" pitchFamily="34" charset="-120"/>
              <a:ea typeface="Noto Sans HK" panose="020B0200000000000000" pitchFamily="34" charset="-120"/>
            </a:endParaRPr>
          </a:p>
        </p:txBody>
      </p:sp>
      <p:grpSp>
        <p:nvGrpSpPr>
          <p:cNvPr id="398" name="Google Shape;398;p30">
            <a:extLst>
              <a:ext uri="{FF2B5EF4-FFF2-40B4-BE49-F238E27FC236}">
                <a16:creationId xmlns:a16="http://schemas.microsoft.com/office/drawing/2014/main" id="{3299E772-4C85-CA3F-35F3-DB2B3EDB4D86}"/>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232BA501-B109-8C0C-5A3A-83AAFE9E11C5}"/>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B3D90054-E961-6BF5-52EC-03E972C86E7F}"/>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CBDCA439-68FD-553E-2C3B-833CFE83A9D7}"/>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5899D8A7-A49C-FC79-AE43-766A3171EF17}"/>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9D1EF3D4-1EBC-24A6-767E-A1C94BCB2CEA}"/>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C91FAA07-5883-E724-5F00-8BB7D304226D}"/>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7B943D5D-8521-50E4-B1FE-0F4A9D82534E}"/>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8D7A5377-55BC-79BF-1B7D-4996389466E4}"/>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6EA759DD-382C-DAE7-B132-C1FCCFE8728D}"/>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8C31A7DA-4547-1F27-889A-4C2C477EA3C5}"/>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85F1C057-007F-0F9F-CEBA-72DA1DFB4A8F}"/>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D8A32202-6886-3968-E0A7-6D8ADA31460C}"/>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4391FAF5-C357-4580-A43E-7C3567ACF262}"/>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69395C68-D500-1A3E-C23D-D659C9A34713}"/>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86EE2A17-34C6-364D-99F2-82C9DEB2C7DA}"/>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198C790D-FFC0-2609-FB2D-374E59483452}"/>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4AB0AA42-ED58-7D1C-15E7-86ED0F7FFC09}"/>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656D7030-595C-80B6-5BE3-AA75A5E886D9}"/>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59C5FFBC-AE67-E6BE-A6DA-278AF5286526}"/>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4B4F8CED-4782-4FB9-96FD-18AE18FFFF9E}"/>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9B4EF54C-EF0E-06E2-2DE6-E64B2AA4BE16}"/>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7866AB1D-AEF1-AFC2-4B75-2A0708BDA5BE}"/>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ED73B093-62AC-1693-E63E-FDE93EA08BA9}"/>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1D0BF2E7-7B72-7AF0-5856-B2076E740A9F}"/>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6DD7D690-D513-4F28-7364-02FF5E08D513}"/>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30108591-0865-4516-1CF2-06AC4400780B}"/>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E002132-9C1F-8A8F-AA88-94BFD38AE8C4}"/>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801C0126-A409-6C49-4BA7-2E286965CDE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612B8A97-07F3-6C43-6356-DF6BFB2619E2}"/>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D1E15324-45EA-F51A-4D09-5EACD25CEB9C}"/>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057FCBAA-0792-669E-8EDA-D1BF2D40F430}"/>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7439424C-B361-E7C9-1A84-7A073FAB94EA}"/>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F7E1C2FC-500C-640D-7A07-B955619EC75A}"/>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89AF79C4-6999-1A6D-CDAF-7F32FCF3687F}"/>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9AC3665B-ECBA-F576-6768-22AF27F4AC3F}"/>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14BCA127-1FAE-A90F-4C2F-44422E0FA2AE}"/>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D420003D-108C-0433-2CCA-B63B08E06351}"/>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E68C7A93-4D6F-BDD2-DFCE-508DA70C278C}"/>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226744C4-4058-37B4-9F75-5A0798EAF340}"/>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DC414C49-BE55-A304-7A17-9C40BB359CDA}"/>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4F21DEEE-92F7-2F47-63CB-D51C5DE62C36}"/>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DAFCDC43-DA47-9089-7052-D28A952D1FD1}"/>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6A23D102-06F7-2F2E-AC38-40D76843505D}"/>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9034D540-FC1A-9110-DF70-65A120310EE1}"/>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6CD30E44-C737-9780-1FE4-153D5AD5E4E2}"/>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E33364A3-51D5-F14B-6F23-BE9FA1D0B9C5}"/>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1F65AFD8-6976-7440-71DC-A05CE4449E21}"/>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796C7593-684B-A810-72F8-0025E1998BFB}"/>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A2B87A4B-9964-ECEF-2A5A-498CAD72049C}"/>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B1421C99-6233-C659-4F68-8644FB702103}"/>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7DE33A9B-C369-0804-3B43-5C4B1E336A97}"/>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509553CC-D80F-D09A-0CA1-BF1727A091D8}"/>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2C02F1F7-03BD-F6F8-07B1-511EDECD0A3B}"/>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86E967FB-89FD-C17E-27EB-0092BC8E5DC8}"/>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C94A0B22-5293-A6F1-34D7-48D4300E1EC7}"/>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6EE6B469-792D-62B5-2E8E-124FAE16CA38}"/>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E5BBDC40-3D14-A63D-5121-EC4FCE000682}"/>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0C000425-C240-E441-8C3E-D2A499186B88}"/>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CE2FFBD8-C4DC-166B-C78E-CB3D52835F3E}"/>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6689375D-8615-3E98-C6EA-F9D23340B9B7}"/>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CAF1D0E0-43D8-C107-8F00-21DFBED04141}"/>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8DD52A66-9AE7-8DC5-E883-9E8F4CE306F7}"/>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D57FD8D2-C4A8-91C4-7FDC-AB5ECFC909C5}"/>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36287C1E-14E7-6369-9EA0-DBF10457C136}"/>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AF1F1498-E694-6DBA-0210-66F1142CF970}"/>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FEBDF3B6-E7BF-0382-0A14-D3BC6E8A59DD}"/>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D0D2060D-FDE0-BD22-ED86-67F13C31C531}"/>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7ACBB13A-B704-3530-1D64-6621D6C59DCE}"/>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21912FB8-7B66-F556-3A31-77AB974700BA}"/>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98EAC8A6-1DE2-F67D-2843-974BD730E11F}"/>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D1B70D8A-5D5D-B784-3714-08EE2A50B24A}"/>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6097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69B7AB50-579B-01C4-17D7-896E5C6FF58B}"/>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E40495D3-E29C-3C49-FCC9-5B2AEB324B6D}"/>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81E5D7C9-AF69-D900-EF30-559C7E6A6394}"/>
              </a:ext>
            </a:extLst>
          </p:cNvPr>
          <p:cNvSpPr txBox="1">
            <a:spLocks noGrp="1"/>
          </p:cNvSpPr>
          <p:nvPr>
            <p:ph type="subTitle" idx="1"/>
          </p:nvPr>
        </p:nvSpPr>
        <p:spPr>
          <a:xfrm>
            <a:off x="1671170" y="948686"/>
            <a:ext cx="4045200" cy="18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問題：已去世的學生的資料，是否屬於「個人資料」</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ACF31AA0-5D8D-EE3C-CFA3-C58D7DF1ADB1}"/>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01BBEA3F-B1E9-6156-66D8-4393670DA56D}"/>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C4356C7E-5722-AF51-9569-C55B91B4989B}"/>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F41FC928-E729-8522-3DB1-E97573555029}"/>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D7F78EB5-0300-56A1-194E-12FF7CF7B4C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37A7B49F-5B1C-6D2B-60A0-2A64DFA15883}"/>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9A6CC588-0E8D-4B91-D66C-805C3C3E12DD}"/>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D0DDF963-5A16-1C6A-B94B-0C31D1566D43}"/>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D0D34B3F-7FA5-6D81-AD23-FFE3F3FA0622}"/>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8C4AC6C6-82D0-2D91-E350-9C5CEDD641B8}"/>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C19090A8-EE09-CDAA-91E7-B1F389ED6065}"/>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F7847361-18E2-96DB-6801-FE7A277A2A9E}"/>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88F9452E-5823-14F7-2544-40FF7427E27C}"/>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C6B5E073-324A-C6B0-7BD8-AD9AF646EA61}"/>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6774A86E-1772-985A-9D80-8FFD6EE94F37}"/>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E6BA5CF1-05AC-3CB3-D665-BF72640D8131}"/>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84D1FE28-F76E-E4AB-C5DC-77D183D1C167}"/>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3C57655F-9EA3-793B-5511-E363B12E2BDF}"/>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20D16125-547E-2284-CC91-D34C7FAB000A}"/>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95BD3735-8337-6D07-1E58-4F7CA8F230CF}"/>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CDDF0BDD-1541-76E3-28F2-D36D0AE8986D}"/>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3D1002E6-BF2B-227F-4B6A-D3E5BD235FDA}"/>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CE7F08C8-0DCD-8C53-B9DE-166F4101C14B}"/>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47700E86-1032-A12B-E8DE-F5CB7A5C64F5}"/>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14206928-5863-F169-F98E-E5E3D1D681C0}"/>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0FE18AFE-1086-7520-233F-8024EBD99D87}"/>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B0DD201C-C7EA-7CB5-851A-35EED1D09BAC}"/>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6557F897-A5AD-F9B0-9704-642D172DDFCD}"/>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CD2BF199-6D58-53E5-E759-0C3D3853AC08}"/>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4A758F8A-552D-F794-FCB6-8E915A10E9CE}"/>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70612866-93F3-8078-8786-BC4B681DBFAE}"/>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2221D2C8-E556-481E-A9E6-37EDD74A9886}"/>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3F0663E1-14D9-A6EC-BB9A-7A7660A9429C}"/>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7789C340-FEE8-EB6D-91F8-D96650BBF577}"/>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C4EC155A-DD17-6B9B-D973-26A45EE40EC1}"/>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CA34AFEB-78A5-D94E-E74E-16EECCD9CE2F}"/>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F2E5E532-DCDC-A4B1-8A31-ED399D6BB388}"/>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D9651800-D039-97D6-5EAE-7C3888249E8E}"/>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A40676B0-4EA2-DA90-B5AF-5D391A84F1B9}"/>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0F0E5EDB-DB31-B5EB-8355-380CC8EFDD3F}"/>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CF00B648-071B-CEED-122E-C710362C206C}"/>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25508EBB-5DE9-46B8-6CFC-5E6D3A9C33B5}"/>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E8C8571E-0868-D208-93CC-61CE157FCF88}"/>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D007B34F-1FFB-5D07-C4EF-F1032F043D08}"/>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780E2E16-43A2-FF8B-F9B1-F043C1C9D021}"/>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BE11EC2C-1362-7836-84C2-00FF7CB000E8}"/>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ADBC5732-7757-9A48-6B9E-BED4D570C7AF}"/>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F97B54E7-8A68-CE83-637F-B1F8BFD05E5A}"/>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289953A5-3EDB-8CA9-9BF8-32648B8643AA}"/>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AEF01333-50FB-3D5E-AB92-774BA0425C26}"/>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3F35706E-FE00-2ADD-DB0D-0C9CE65B8467}"/>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745C409A-5CF5-7704-FE32-EBC4CBF6405B}"/>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D8469706-0780-7C54-9C73-D29C3B87111C}"/>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4BB906BE-3C43-B8B0-1689-38AC649405B8}"/>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6B90A77F-EC2E-E9EB-CE04-B9664932BC58}"/>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5E6B2FEF-DDC2-8349-D488-D5F597E1FFD3}"/>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14383BFE-02CB-CFD0-D9BF-0E87B6E61D8B}"/>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FF4BBABA-B2CA-56C4-43D7-5B8A9DE269CA}"/>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71F385CE-3C94-C5BF-295D-A62C7674F9DE}"/>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EFF784E2-94E7-DDAB-FDA5-8AC05DBB78E6}"/>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1BDC4D83-AC68-A9DA-E80D-AD4BE9869B34}"/>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3DEDF8A3-9855-D672-F2ED-68B408F89FCB}"/>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4EA41656-EB1B-8A05-3BFF-7747DE76380B}"/>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AFFC4CFC-1833-B655-D9A8-16947366269A}"/>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2816C25F-40DF-17CE-8F71-1A141F665D1E}"/>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E6CEC834-D4C6-3E02-4E11-E1B81AA88306}"/>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A4D9C744-0526-B4C9-A546-DC6FC80C0F2B}"/>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A01BBB00-BB73-1B54-B849-38114C2A2DD8}"/>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B6B1CAB0-4A81-6F9B-9A48-C3F7C1146398}"/>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CEF4EC2A-6D4F-D786-6817-9A4B931D3DF6}"/>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DFFCA4AB-BFDD-470A-4611-8C9BFC6CCB17}"/>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DC31A5CD-0298-8BFF-A0BC-CF5271DF93D6}"/>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3998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3915E2A8-7B4A-F7A7-6F0D-6B3DF946772E}"/>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FFD4773A-EBE1-C2E5-DCF4-65197668E513}"/>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2F4940B9-2D93-4D21-6E58-89B3EBD3EF52}"/>
              </a:ext>
            </a:extLst>
          </p:cNvPr>
          <p:cNvSpPr txBox="1">
            <a:spLocks noGrp="1"/>
          </p:cNvSpPr>
          <p:nvPr>
            <p:ph type="subTitle" idx="1"/>
          </p:nvPr>
        </p:nvSpPr>
        <p:spPr>
          <a:xfrm>
            <a:off x="1671170" y="948686"/>
            <a:ext cx="4045200" cy="18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問題：學生被記缺點紀錄，是否屬於「個人資料」</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274CDC74-2E16-9463-4ED3-668E379E88FD}"/>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CC55BE22-8AB7-936F-71F3-1AA1642DCE82}"/>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E1A00B79-C5FC-1321-28CB-275E612196EE}"/>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1B6A9D2A-C400-26CE-2956-2E3F765CAAF6}"/>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5EA58D05-9FE6-52C5-399B-E1A493E1F338}"/>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74BF4F64-1699-B382-E81B-9075D9D5CFE5}"/>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0EF7644C-986C-FB81-8F47-4339C8EBE9C8}"/>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8FB5983E-91B2-232C-C1A5-E5B6BCA47A20}"/>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4826DC43-C9C5-F997-1E40-36A752F73EF2}"/>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66EC7228-B43B-86F0-8D6D-4DE3ADD94C63}"/>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2DD7979F-C728-E8C2-118A-DFFDF61F75AC}"/>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33E7613A-22EA-ECCA-667C-F6817E8542B7}"/>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66E18D99-367B-E96C-2867-55C9F66E9E0B}"/>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282D96C0-4FAF-8987-8407-69A19AD4C452}"/>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F4CC10CF-11B8-959E-2417-8477F23BBF12}"/>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B5F60C01-A464-D921-45AB-3C557CDF3C24}"/>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4887EF6C-610D-20CF-898B-61E469445122}"/>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B597A521-664E-627B-6C2A-07936FAE7790}"/>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EAEEF052-5620-F5FC-228E-0D72D436D404}"/>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10E62784-FCCC-327D-0667-859A59E27613}"/>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CF38FD4D-8158-A224-BAB9-BDA527FD2F09}"/>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2BE3F9BD-667F-F498-8E98-97C6AB7C52D7}"/>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FD27FF80-335B-547B-E1EA-BC15D5A3ACFD}"/>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5A9E68F8-DCBD-1A26-E931-C4A0FB7C4547}"/>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75F14A98-765C-F17A-3276-0EC5BD61BAAA}"/>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FFA909D1-54E4-9DF1-2D60-F1AB88273A7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F4CA47AC-3F1C-0D6F-B3BE-952FE6662EEA}"/>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CC7B054C-956A-F4BC-BC15-24D09750E0C4}"/>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8666AB87-74BF-E719-9320-0ECBD8B3698B}"/>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D738517A-B163-2A71-8223-3016C16524B5}"/>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3A02031D-BE0A-2B6B-91F5-B65B3CB710D2}"/>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7A2FA836-A38B-0180-53A1-FB26635EC44E}"/>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D1656475-9B35-2D16-95DD-803CE49D0FD0}"/>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66A275D3-4E4B-DD5D-15B0-4968222451D6}"/>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B842999F-4F8E-04D4-8439-43EEE42A2FDD}"/>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96FF06E8-AD23-FACD-8D27-2A918E02DD3B}"/>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627467ED-0C6D-1843-B28E-BAA5F7581306}"/>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A7668B87-FF42-4C7F-6C00-E8F4988776F0}"/>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700A3D11-27C1-CCB7-80FC-9A0C0B8B762A}"/>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A4EED953-2846-FB12-B159-2C03B4476C9A}"/>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89CE924E-D18C-9119-79C7-7D2E21722F26}"/>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F0DD33C8-8346-F809-5174-C59DA65544AE}"/>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7B8FEB85-3557-74A3-7745-9CD264E6658B}"/>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DCC858AE-E784-10BF-3AF2-2D1A9CC47702}"/>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CB228B4A-1A5C-37DF-70CE-256F801A9830}"/>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C976F21A-8018-B0F8-0DB6-82DFAEB86968}"/>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AE52E2B2-A7AC-8741-B86A-2E4C7A68D9A8}"/>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592F79A5-5EE9-2277-2732-0E926CFC698B}"/>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2C89AFE1-E5FD-109D-BF36-F62EC16FD747}"/>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70D7AD49-45DC-709D-D569-B25DE8276630}"/>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47532941-9216-CBAB-1ADC-E03BA1F6F815}"/>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A0496EE1-84C3-E725-F10A-C18435170A50}"/>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60526950-0C0E-017E-ECA4-6027890BBE3F}"/>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C3C77220-C89B-39C1-29A6-25EE652E23C1}"/>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DBAE0154-359A-7DC4-A330-609D5DABA556}"/>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16DE0C4A-4D0E-C4BB-844C-F6DF0F814C69}"/>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52ED0E7C-0A02-6935-1115-181DBD3E742F}"/>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3F1BB600-9EE0-49F1-2A5F-518DF17FCB2B}"/>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0FE83547-5A04-4177-941E-CC5466629888}"/>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B675EC9E-9D26-5D16-2CED-5159B8B88D24}"/>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91A966E2-964B-A395-1A5C-634CE037DFAD}"/>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CD4FA0D3-AE5F-447E-AA2D-AD35C2B7F790}"/>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EC77E135-40C2-E19E-EC97-AE591F138AEB}"/>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222234BC-74AB-580F-0CD0-BFB02431A0C5}"/>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2C695B4B-5790-5578-DAB0-3669D92160DC}"/>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51E61633-C67D-25BF-4F3D-6D92724C72C4}"/>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A9AD0978-FD07-47D7-03A2-30B0938C1014}"/>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1A1E1938-EF30-5651-4E9E-D367D1DDB846}"/>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F102F8B4-1A4A-2E9C-E1EF-9A699B15EDDC}"/>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A53E1900-2ECF-EC21-325D-E5A114ECC428}"/>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687F9914-33B8-99FC-59E2-65AEC5B2E60D}"/>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F092BC78-9BA2-BFC5-8E01-EA0A20539149}"/>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9023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3"/>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甚麼是私隱</a:t>
            </a:r>
            <a:r>
              <a:rPr lang="en-US" altLang="zh-TW" b="1" dirty="0">
                <a:latin typeface="微軟正黑體" panose="020B0604030504040204" pitchFamily="34" charset="-120"/>
                <a:ea typeface="微軟正黑體" panose="020B0604030504040204" pitchFamily="34" charset="-120"/>
              </a:rPr>
              <a:t>?</a:t>
            </a:r>
            <a:endParaRPr b="1"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C1BC6317-46D2-276E-3172-ADDBC16A9E29}"/>
              </a:ext>
            </a:extLst>
          </p:cNvPr>
          <p:cNvSpPr txBox="1"/>
          <p:nvPr/>
        </p:nvSpPr>
        <p:spPr>
          <a:xfrm>
            <a:off x="1957521" y="3612997"/>
            <a:ext cx="5184497" cy="923330"/>
          </a:xfrm>
          <a:prstGeom prst="rect">
            <a:avLst/>
          </a:prstGeom>
          <a:noFill/>
        </p:spPr>
        <p:txBody>
          <a:bodyPr wrap="square" rtlCol="0">
            <a:spAutoFit/>
          </a:bodyPr>
          <a:lstStyle/>
          <a:p>
            <a:r>
              <a:rPr lang="zh-TW" altLang="en-US" sz="1800" b="1" dirty="0"/>
              <a:t>其他：</a:t>
            </a:r>
            <a:endParaRPr lang="en-US" altLang="zh-TW" sz="1800" b="1" dirty="0"/>
          </a:p>
          <a:p>
            <a:pPr marL="285750" indent="-285750">
              <a:buFont typeface="Arial" panose="020B0604020202020204" pitchFamily="34" charset="0"/>
              <a:buChar char="•"/>
            </a:pPr>
            <a:r>
              <a:rPr lang="zh-TW" altLang="en-US" sz="1800" dirty="0"/>
              <a:t>傳媒</a:t>
            </a:r>
            <a:r>
              <a:rPr lang="en-US" altLang="zh-TW" sz="1800" dirty="0"/>
              <a:t>(</a:t>
            </a:r>
            <a:r>
              <a:rPr lang="zh-TW" altLang="en-US" sz="1800" dirty="0"/>
              <a:t>東張西望</a:t>
            </a:r>
            <a:r>
              <a:rPr lang="en-US" altLang="zh-TW" sz="1800" dirty="0"/>
              <a:t>…</a:t>
            </a:r>
            <a:r>
              <a:rPr lang="zh-TW" altLang="en-US" sz="1800" dirty="0"/>
              <a:t>🤯</a:t>
            </a:r>
            <a:r>
              <a:rPr lang="en-US" altLang="zh-TW" sz="1800" dirty="0"/>
              <a:t>)</a:t>
            </a:r>
          </a:p>
          <a:p>
            <a:pPr marL="285750" indent="-285750">
              <a:buFont typeface="Arial" panose="020B0604020202020204" pitchFamily="34" charset="0"/>
              <a:buChar char="•"/>
            </a:pPr>
            <a:r>
              <a:rPr lang="zh-TW" altLang="en-US" sz="1800" dirty="0"/>
              <a:t>家長投訴壓力 </a:t>
            </a:r>
            <a:r>
              <a:rPr lang="en-US" altLang="zh-TW" sz="1800" dirty="0"/>
              <a:t>(</a:t>
            </a:r>
            <a:r>
              <a:rPr lang="zh-TW" altLang="en-US" sz="1800" dirty="0"/>
              <a:t>教育局</a:t>
            </a:r>
            <a:r>
              <a:rPr lang="en-US" altLang="zh-TW" sz="1800" dirty="0"/>
              <a:t>…</a:t>
            </a:r>
            <a:r>
              <a:rPr lang="zh-TW" altLang="en-US" sz="1800" dirty="0"/>
              <a:t>😱</a:t>
            </a:r>
            <a:r>
              <a:rPr lang="en-US" altLang="zh-TW" sz="1800" dirty="0"/>
              <a:t>) </a:t>
            </a:r>
          </a:p>
        </p:txBody>
      </p:sp>
      <p:pic>
        <p:nvPicPr>
          <p:cNvPr id="3" name="圖片 2">
            <a:extLst>
              <a:ext uri="{FF2B5EF4-FFF2-40B4-BE49-F238E27FC236}">
                <a16:creationId xmlns:a16="http://schemas.microsoft.com/office/drawing/2014/main" id="{E0BA593E-EF4B-8A55-96AE-B279DF70F2C4}"/>
              </a:ext>
            </a:extLst>
          </p:cNvPr>
          <p:cNvPicPr>
            <a:picLocks noChangeAspect="1"/>
          </p:cNvPicPr>
          <p:nvPr/>
        </p:nvPicPr>
        <p:blipFill>
          <a:blip r:embed="rId3"/>
          <a:stretch>
            <a:fillRect/>
          </a:stretch>
        </p:blipFill>
        <p:spPr>
          <a:xfrm>
            <a:off x="1893002" y="1376157"/>
            <a:ext cx="4810796" cy="2019582"/>
          </a:xfrm>
          <a:prstGeom prst="rect">
            <a:avLst/>
          </a:prstGeom>
        </p:spPr>
      </p:pic>
    </p:spTree>
    <p:extLst>
      <p:ext uri="{BB962C8B-B14F-4D97-AF65-F5344CB8AC3E}">
        <p14:creationId xmlns:p14="http://schemas.microsoft.com/office/powerpoint/2010/main" val="23113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F526E3C2-9291-F59B-80A7-673150D0C320}"/>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FF186077-795F-A4B6-3E52-F7C0C94B0001}"/>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79FB8E13-901B-7EEB-DDFD-BAAE8CAFE7B6}"/>
              </a:ext>
            </a:extLst>
          </p:cNvPr>
          <p:cNvSpPr txBox="1">
            <a:spLocks noGrp="1"/>
          </p:cNvSpPr>
          <p:nvPr>
            <p:ph type="subTitle" idx="1"/>
          </p:nvPr>
        </p:nvSpPr>
        <p:spPr>
          <a:xfrm>
            <a:off x="1671170" y="948686"/>
            <a:ext cx="4045200" cy="1860900"/>
          </a:xfrm>
          <a:prstGeom prst="rect">
            <a:avLst/>
          </a:prstGeom>
        </p:spPr>
        <p:txBody>
          <a:bodyPr spcFirstLastPara="1" wrap="square" lIns="91425" tIns="91425" rIns="91425" bIns="91425" anchor="b" anchorCtr="0">
            <a:noAutofit/>
          </a:bodyPr>
          <a:lstStyle/>
          <a:p>
            <a:pPr marL="0" lvl="0" indent="0"/>
            <a:r>
              <a:rPr lang="zh-TW" altLang="en-US" b="1" dirty="0">
                <a:latin typeface="微軟正黑體" panose="020B0604030504040204" pitchFamily="34" charset="-120"/>
                <a:ea typeface="微軟正黑體" panose="020B0604030504040204" pitchFamily="34" charset="-120"/>
              </a:rPr>
              <a:t>問題：有鏡頭的電子門鎖，是否有收集「個人資料」</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4BD9ED4A-1878-5983-0969-A31A4D621479}"/>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419C93E2-F5F5-3320-A553-BBBDE574B3FD}"/>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45140327-5693-7778-1EB8-070CBC67A8DC}"/>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3042F531-F372-6B2A-A12D-CFEC71F673BF}"/>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515DEE6C-8CC1-0300-A318-6154E1881435}"/>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EA2A6242-23AC-6287-A201-39C7E8FF3D1A}"/>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27E1FA24-ED39-814C-B2AF-37F46F60B694}"/>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487E6A33-7B38-10E9-0024-8B324FAB6BC5}"/>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9611B7E7-6528-139F-9076-D836F87413E6}"/>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F1BD88A8-51E7-293D-5E5A-90C07A8821CC}"/>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92CDBACD-AE14-253C-5F07-93B66350D059}"/>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AB321D7D-53D9-B2EA-C4B4-0A4ED69580E8}"/>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CAA54808-B204-8D50-798C-1876DF681AEA}"/>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797C9E05-309D-321B-BBEB-F23F8D27B949}"/>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72DD4EE1-7DEB-2BEB-138C-A0A06C950676}"/>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AA67A9BC-EACC-6F49-FE52-54568450A3A2}"/>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3CC1E3D8-2EEA-5977-C4B9-4382C6245B4C}"/>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329DDC03-2BAC-24F5-93F3-C5C86CFC3865}"/>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08AEF2F5-7035-9196-EB1A-14F870761B6D}"/>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C2189580-D626-429B-FC13-4BE94D68903D}"/>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2E67F52D-5F0E-CDD5-6472-85356944D1A1}"/>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43C68637-0F7A-6FE3-6DE8-ED32CE39D6C2}"/>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1B156220-8CEA-97D2-E2BD-0A6C78346C58}"/>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8CEBF71E-A166-CFB1-1C56-05332F263060}"/>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A4F77331-C16C-15BB-74AD-0433A2F3550F}"/>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9B8B3FF6-DC3B-3B8B-FBD7-A66E732212F4}"/>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9EC7B278-05E7-A259-B8D8-D62CC4A6864B}"/>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E0BEFAB7-89E9-0AAD-4791-A445396D96A1}"/>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81CABBC4-E6D4-A4F4-87C4-4B6AB84D9C8E}"/>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106B1DDE-6209-5BBC-3668-56380EFF635B}"/>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217EE900-5C54-42F4-94A3-201749DDD872}"/>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BA5178F2-B8C6-9AA5-0857-DC488703D537}"/>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298C9A8C-E366-BCA6-813E-0E5B6893E378}"/>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A73A82AC-2BFC-3A39-A085-BE3AF9AB9949}"/>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B4C453DC-7571-0D73-43BA-300BB083403A}"/>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161423C5-1A05-C85B-9556-35C929CDB3C2}"/>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51930AA5-8051-AC47-2180-9685DD073056}"/>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1BE235C9-0740-C281-76A8-EA563B6D9091}"/>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2044F4A6-161F-ABFB-DDC6-21E54560458F}"/>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4842ABEA-AC05-93DA-06FB-A7B24B91A327}"/>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FB6A4C7C-E1D5-4E8C-3FB3-AF99224EDB0B}"/>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94E6567F-4149-DC83-D848-52EB2027A2D4}"/>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ABAA19A3-EE6C-42F7-3590-7156363EB7AC}"/>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CFA558C1-5BD0-81D0-40BB-E9D441922412}"/>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B310C74A-26F5-5CAE-CA05-F9084806214B}"/>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5E8E7B74-EA01-13F6-C756-F879A521C13E}"/>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48B54906-7F50-4EE4-8635-A9E8A7068F98}"/>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54AB87CF-99FE-5D76-895A-CF82F379ADBF}"/>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20C41713-3453-663D-A7FF-649881B4D063}"/>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3B0122C0-70C7-6DCE-2F75-81C47B8802E5}"/>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247B8BED-33A4-1274-EEF2-BECC659C9F0F}"/>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6F2A5EB7-52BC-6F36-8B33-154A218A6434}"/>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8D2FAD1B-9FFF-866B-3505-B0C14F2B0D47}"/>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DE787046-92D4-2D6F-FE2E-C59286C42C5D}"/>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9DB43EDE-409E-0BDF-A679-F889DAE6B9F8}"/>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DDB83674-7A71-41BE-B4A3-CBA99C19A17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FFDCC35E-A0C0-E4DA-6ED0-E4810EA035BB}"/>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4386C2C6-EEFD-3714-010A-CF92E68274F8}"/>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4581F6C3-4F38-44FA-0BE4-53CA62437806}"/>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9A986844-41F3-5CF9-FD55-D41DAE7A6853}"/>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1F3EA693-1B9C-18BC-D4BA-0084B0C6E945}"/>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A3D5F456-EB8D-3E25-6882-E5E59A07DB4F}"/>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E70B08E7-F5F2-4068-35DD-5E6B72CFF131}"/>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D074790C-78BD-510C-5F41-AC8CC173D33B}"/>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9E79E760-2967-466B-F743-70C231B6D102}"/>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B83C8799-3DDB-E1E6-3BA9-698E56C1368C}"/>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62A2E98D-3E7D-AF3A-4418-6DD30E0AEA63}"/>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87321FA3-123E-F924-28D8-E2EAC9F388ED}"/>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8C9B01C5-3AE2-0114-99A7-E513BD43AF57}"/>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7FE771B2-B5C4-37EB-1C88-F984FB4C5539}"/>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205B763C-ED3A-5F31-4C75-DEA14D31935C}"/>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B218B6D1-0DE8-F820-3F48-E2D7D92CA75D}"/>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1914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CA82E5E9-B9DE-A67A-D709-50FACB3F7DA1}"/>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3433DD9E-2C60-0B8C-B708-7EC2E09B31B1}"/>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A3DBC0FD-9D87-F8B7-32EE-028CDACAC452}"/>
              </a:ext>
            </a:extLst>
          </p:cNvPr>
          <p:cNvSpPr txBox="1">
            <a:spLocks noGrp="1"/>
          </p:cNvSpPr>
          <p:nvPr>
            <p:ph type="subTitle" idx="1"/>
          </p:nvPr>
        </p:nvSpPr>
        <p:spPr>
          <a:xfrm>
            <a:off x="1644351" y="1267861"/>
            <a:ext cx="4045200" cy="1860900"/>
          </a:xfrm>
          <a:prstGeom prst="rect">
            <a:avLst/>
          </a:prstGeom>
        </p:spPr>
        <p:txBody>
          <a:bodyPr spcFirstLastPara="1" wrap="square" lIns="91425" tIns="91425" rIns="91425" bIns="91425" anchor="b" anchorCtr="0">
            <a:noAutofit/>
          </a:bodyPr>
          <a:lstStyle/>
          <a:p>
            <a:pPr marL="0" lvl="0" indent="0"/>
            <a:r>
              <a:rPr lang="zh-TW" altLang="en-US" b="1" dirty="0">
                <a:latin typeface="微軟正黑體" panose="020B0604030504040204" pitchFamily="34" charset="-120"/>
                <a:ea typeface="微軟正黑體" panose="020B0604030504040204" pitchFamily="34" charset="-120"/>
              </a:rPr>
              <a:t>問題：在學校活動中拍攝學生活動的情況，是否有收集「個人資料」</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97D3E68D-6D87-CCF2-3635-7043C7BC7D5B}"/>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F7CFEBC6-6805-9BC2-7D52-DFB13F9AEA0F}"/>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80944456-E936-9909-1A61-90B00DB72654}"/>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EB65E651-95A3-9B6A-7D1C-A131A78C02CC}"/>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B53586F8-89D8-8F33-1AC4-D932327FA7D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66F8917B-9A78-D88E-68AD-162108EA669A}"/>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43B0B3FF-BDD4-81AB-141D-D8EB7C75ADDF}"/>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AB78F8B8-B54C-26E3-43EF-CD14EEC08807}"/>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97624042-9B4F-E695-9810-C78FD91806F1}"/>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7495E3A8-DFDA-2483-E304-425541D764D6}"/>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7F4CD522-D1D1-3CF7-A6C9-F541636C1C25}"/>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FE45F890-E883-0549-6E25-BB23AF3870AE}"/>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38AEBA4F-888B-ACB8-2C2B-2040BF65FF95}"/>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03CB8B41-D7CB-00C8-2106-67CFEF9DD4C5}"/>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C30F83C9-1A6E-B18E-8711-15CFCEB34847}"/>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1E08D2AB-3E68-8334-BC8F-2D81A4A7CF70}"/>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D64EB641-91AD-2CE5-2CA8-90F1967753CB}"/>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E60E1637-1EDC-5F8A-35FB-057BF0596284}"/>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432FB78F-F727-10BA-5483-3BD4F1894476}"/>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F7D96C02-B694-5A1D-13E9-F7F772497A57}"/>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54B0981F-8BAA-29B3-D5A4-ED3370710417}"/>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5B4219D1-C9B5-EB11-9097-114254344644}"/>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4C3F49E8-92CB-262B-CB11-C4ECAB885B9F}"/>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D8F8113F-BA74-E46B-8D39-7605DAA89DAA}"/>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83256B44-9A15-5698-8162-B0BE9619E9C4}"/>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353648F9-7D3E-85BD-614D-F25BC29FDD1D}"/>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E5B5A132-316C-B118-DFE4-672F89060237}"/>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ECF488C4-4ED9-37C6-8675-9C46724B62B1}"/>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ACCC5804-E10C-C12F-A76D-502C8248507E}"/>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3E600488-C4C5-72B9-2E8D-54888E606119}"/>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8706C69A-30C1-B1F9-22DB-6E34B6B6AF55}"/>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1C1F21DE-C58E-55AE-D175-81D9E6ADD751}"/>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85CE10A1-1EF1-B08C-87C2-6B180446438A}"/>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8A9B57CC-86BE-5BBF-D715-E6128C494C11}"/>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7E25051D-8A84-6C38-44C8-5D7BDF5E7A76}"/>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EE3C3EC9-E4D1-FFBE-D688-E0CE1A7BAEE6}"/>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E98A3363-6795-DA95-4527-0FA80935A0CE}"/>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4C10997E-3716-A0A5-5E58-1B2CDC1BB591}"/>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8F94AA83-5BAC-CE96-3D78-FD0A2C2616E0}"/>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8C7972A1-6F9C-F9D1-8908-9D0A4EB16DA3}"/>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379E93C4-7B6C-DEC3-5AA5-75B467A23537}"/>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9C50356F-295F-8E9C-C239-EAEB5BCACC39}"/>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5D7CE727-EC3C-4D97-8F6E-B72050888466}"/>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666410A3-1EC8-7526-7FCB-06E7E7A306EB}"/>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76C5B840-0582-CFE1-7144-4170AE74EEBC}"/>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D59C74B5-D395-4BB4-82C4-DFE614F0E57C}"/>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FE6C4183-316B-07C1-9CF7-EFF8C20138C8}"/>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91C7B3B8-B905-1E5C-F170-B4B791C950F2}"/>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FE94702A-A268-095B-F9BB-3C1CFC0105CC}"/>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61130914-A3D0-B545-D048-958C49DAD9E6}"/>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829585F2-5208-2F97-2EFF-3D482E5A4125}"/>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D4B899D7-F788-0BC6-66D5-E9163607CC11}"/>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CA93765A-088B-DDE2-913D-17318490FC35}"/>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387C4765-0711-4C76-A88C-671F221AF0AD}"/>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6D3A7690-D87B-7E59-D2A3-2E281F1AFA3B}"/>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2D291F72-90C0-80D9-A98A-A7874CDC8A9B}"/>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1B560987-F76A-7D22-1368-15A6DB74D39B}"/>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0DE2EF39-901D-151F-5C9C-FB76DC0407B6}"/>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9EBA65E4-EBFC-1EC4-2622-EFC5D08ED8EB}"/>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DC43E0CB-48E2-2314-7E3A-E836C83C2247}"/>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D840830F-3619-30CC-8ECE-55CF2DC9C615}"/>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BB599DBD-1850-BD06-6417-69C3CA3F7444}"/>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8FBFC1AB-EF48-B0D8-A543-0257D3678D05}"/>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3C60B542-09A6-C72B-6053-D6090B57E685}"/>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CB1B7C40-7775-5423-2FCB-22E1E6BAE422}"/>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C325C4C1-1237-57A0-BE22-32952F6AEEA4}"/>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BCC95994-5F10-6EAD-CAE5-C524BC9627A7}"/>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EC06EEC0-C2B0-D58F-0B67-03B6E24CA633}"/>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DDEB9B37-F362-7D2D-491F-1D63C67F86CC}"/>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C18A7944-A060-0122-9B9F-A2F2E49FDC34}"/>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7C84D210-72BD-675D-C0FF-C169FB00555B}"/>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DDB4F6B5-37BC-590B-4158-60B73939942C}"/>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67654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C8DAC304-2899-8131-7C66-41315CA6668D}"/>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7D5DFAA7-4A71-3A8A-E22C-4CCA818A8460}"/>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「個人資料」的生命週期</a:t>
            </a:r>
            <a:endParaRPr b="1" dirty="0">
              <a:latin typeface="Noto Sans HK" panose="020B0200000000000000" pitchFamily="34" charset="-120"/>
              <a:ea typeface="Noto Sans HK" panose="020B0200000000000000" pitchFamily="34" charset="-120"/>
            </a:endParaRPr>
          </a:p>
        </p:txBody>
      </p:sp>
      <p:sp>
        <p:nvSpPr>
          <p:cNvPr id="3" name="副標題 2">
            <a:extLst>
              <a:ext uri="{FF2B5EF4-FFF2-40B4-BE49-F238E27FC236}">
                <a16:creationId xmlns:a16="http://schemas.microsoft.com/office/drawing/2014/main" id="{29101845-07D4-F967-D0CA-398DEB6094DF}"/>
              </a:ext>
            </a:extLst>
          </p:cNvPr>
          <p:cNvSpPr>
            <a:spLocks noGrp="1"/>
          </p:cNvSpPr>
          <p:nvPr>
            <p:ph type="subTitle" idx="1"/>
          </p:nvPr>
        </p:nvSpPr>
        <p:spPr/>
        <p:txBody>
          <a:bodyPr/>
          <a:lstStyle/>
          <a:p>
            <a:endParaRPr lang="zh-HK" altLang="en-US"/>
          </a:p>
        </p:txBody>
      </p:sp>
      <p:sp>
        <p:nvSpPr>
          <p:cNvPr id="7" name="標題 6">
            <a:extLst>
              <a:ext uri="{FF2B5EF4-FFF2-40B4-BE49-F238E27FC236}">
                <a16:creationId xmlns:a16="http://schemas.microsoft.com/office/drawing/2014/main" id="{13FBE41F-E1A6-B0F1-FBA6-208D082250CF}"/>
              </a:ext>
            </a:extLst>
          </p:cNvPr>
          <p:cNvSpPr>
            <a:spLocks noGrp="1"/>
          </p:cNvSpPr>
          <p:nvPr>
            <p:ph type="title"/>
          </p:nvPr>
        </p:nvSpPr>
        <p:spPr/>
        <p:txBody>
          <a:bodyPr/>
          <a:lstStyle/>
          <a:p>
            <a:endParaRPr lang="zh-HK" altLang="en-US"/>
          </a:p>
        </p:txBody>
      </p:sp>
      <p:pic>
        <p:nvPicPr>
          <p:cNvPr id="9" name="圖片 8" descr="一張含有 文字, 字型, 螢幕擷取畫面, 標誌 的圖片">
            <a:extLst>
              <a:ext uri="{FF2B5EF4-FFF2-40B4-BE49-F238E27FC236}">
                <a16:creationId xmlns:a16="http://schemas.microsoft.com/office/drawing/2014/main" id="{E8DB6A0C-CA9A-216F-DE24-866E87525A99}"/>
              </a:ext>
            </a:extLst>
          </p:cNvPr>
          <p:cNvPicPr>
            <a:picLocks noChangeAspect="1"/>
          </p:cNvPicPr>
          <p:nvPr/>
        </p:nvPicPr>
        <p:blipFill>
          <a:blip r:embed="rId3"/>
          <a:stretch>
            <a:fillRect/>
          </a:stretch>
        </p:blipFill>
        <p:spPr>
          <a:xfrm>
            <a:off x="702642" y="1348716"/>
            <a:ext cx="7991475" cy="3590925"/>
          </a:xfrm>
          <a:prstGeom prst="rect">
            <a:avLst/>
          </a:prstGeom>
        </p:spPr>
      </p:pic>
    </p:spTree>
    <p:extLst>
      <p:ext uri="{BB962C8B-B14F-4D97-AF65-F5344CB8AC3E}">
        <p14:creationId xmlns:p14="http://schemas.microsoft.com/office/powerpoint/2010/main" val="977682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AEA7EFA1-567D-2A93-5D3D-B68B3748DA73}"/>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5488819B-EC5E-B1E3-17EE-7D31E34FC01A}"/>
              </a:ext>
            </a:extLst>
          </p:cNvPr>
          <p:cNvSpPr txBox="1">
            <a:spLocks noGrp="1"/>
          </p:cNvSpPr>
          <p:nvPr>
            <p:ph type="title" idx="2"/>
          </p:nvPr>
        </p:nvSpPr>
        <p:spPr>
          <a:xfrm>
            <a:off x="289229"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六項保障資料原則</a:t>
            </a:r>
            <a:r>
              <a:rPr lang="en-US" altLang="zh-HK" b="1" dirty="0"/>
              <a:t>(DPPs) </a:t>
            </a:r>
            <a:endParaRPr b="1" dirty="0">
              <a:latin typeface="微軟正黑體" panose="020B0604030504040204" pitchFamily="34" charset="-120"/>
              <a:ea typeface="微軟正黑體" panose="020B0604030504040204" pitchFamily="34" charset="-120"/>
            </a:endParaRPr>
          </a:p>
        </p:txBody>
      </p:sp>
      <p:pic>
        <p:nvPicPr>
          <p:cNvPr id="4" name="圖片 3" descr="一張含有 文字, 螢幕擷取畫面, 字型, 標誌 的圖片&#10;&#10;AI 產生的內容可能不正確。">
            <a:extLst>
              <a:ext uri="{FF2B5EF4-FFF2-40B4-BE49-F238E27FC236}">
                <a16:creationId xmlns:a16="http://schemas.microsoft.com/office/drawing/2014/main" id="{92C69031-CC45-632A-80D7-CFA83A8449EC}"/>
              </a:ext>
            </a:extLst>
          </p:cNvPr>
          <p:cNvPicPr>
            <a:picLocks noChangeAspect="1"/>
          </p:cNvPicPr>
          <p:nvPr/>
        </p:nvPicPr>
        <p:blipFill>
          <a:blip r:embed="rId3"/>
          <a:stretch>
            <a:fillRect/>
          </a:stretch>
        </p:blipFill>
        <p:spPr>
          <a:xfrm>
            <a:off x="5152200" y="286318"/>
            <a:ext cx="2997721" cy="4568483"/>
          </a:xfrm>
          <a:prstGeom prst="rect">
            <a:avLst/>
          </a:prstGeom>
        </p:spPr>
      </p:pic>
      <p:sp>
        <p:nvSpPr>
          <p:cNvPr id="5" name="文字方塊 4">
            <a:extLst>
              <a:ext uri="{FF2B5EF4-FFF2-40B4-BE49-F238E27FC236}">
                <a16:creationId xmlns:a16="http://schemas.microsoft.com/office/drawing/2014/main" id="{8E0F4B82-53D3-CD8A-A672-3F63C8140C2E}"/>
              </a:ext>
            </a:extLst>
          </p:cNvPr>
          <p:cNvSpPr txBox="1"/>
          <p:nvPr/>
        </p:nvSpPr>
        <p:spPr>
          <a:xfrm>
            <a:off x="379141" y="4118517"/>
            <a:ext cx="4773059" cy="738664"/>
          </a:xfrm>
          <a:prstGeom prst="rect">
            <a:avLst/>
          </a:prstGeom>
          <a:noFill/>
        </p:spPr>
        <p:txBody>
          <a:bodyPr wrap="square" rtlCol="0">
            <a:spAutoFit/>
          </a:bodyPr>
          <a:lstStyle/>
          <a:p>
            <a:r>
              <a:rPr lang="zh-TW" altLang="en-US" dirty="0"/>
              <a:t>圖片來源：</a:t>
            </a:r>
            <a:r>
              <a:rPr lang="en-US" altLang="zh-TW" dirty="0"/>
              <a:t>https://www.pcpd.org.hk/tc_chi/data_privacy_law/6_data_protection_principles/principles.html</a:t>
            </a:r>
            <a:endParaRPr lang="zh-HK" altLang="en-US" dirty="0"/>
          </a:p>
        </p:txBody>
      </p:sp>
      <p:sp>
        <p:nvSpPr>
          <p:cNvPr id="6" name="文字方塊 5">
            <a:extLst>
              <a:ext uri="{FF2B5EF4-FFF2-40B4-BE49-F238E27FC236}">
                <a16:creationId xmlns:a16="http://schemas.microsoft.com/office/drawing/2014/main" id="{D404B2F4-AC76-9BB1-EC5A-929D8457953D}"/>
              </a:ext>
            </a:extLst>
          </p:cNvPr>
          <p:cNvSpPr txBox="1"/>
          <p:nvPr/>
        </p:nvSpPr>
        <p:spPr>
          <a:xfrm>
            <a:off x="768900" y="1561171"/>
            <a:ext cx="3423959"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1800" dirty="0"/>
              <a:t>涵蓋資料的整個生命週期</a:t>
            </a:r>
            <a:endParaRPr lang="en-US" altLang="zh-TW" sz="1800" dirty="0"/>
          </a:p>
          <a:p>
            <a:pPr marL="285750" indent="-285750">
              <a:lnSpc>
                <a:spcPct val="150000"/>
              </a:lnSpc>
              <a:buFont typeface="Arial" panose="020B0604020202020204" pitchFamily="34" charset="0"/>
              <a:buChar char="•"/>
            </a:pPr>
            <a:r>
              <a:rPr lang="zh-TW" altLang="en-US" sz="1800" dirty="0"/>
              <a:t>法定的強制責任</a:t>
            </a:r>
            <a:endParaRPr lang="en-US" altLang="zh-TW" sz="1800" dirty="0"/>
          </a:p>
          <a:p>
            <a:pPr marL="285750" indent="-285750">
              <a:lnSpc>
                <a:spcPct val="150000"/>
              </a:lnSpc>
              <a:buFont typeface="Arial" panose="020B0604020202020204" pitchFamily="34" charset="0"/>
              <a:buChar char="•"/>
            </a:pPr>
            <a:endParaRPr lang="zh-TW" altLang="en-US" sz="1800" dirty="0"/>
          </a:p>
        </p:txBody>
      </p:sp>
    </p:spTree>
    <p:extLst>
      <p:ext uri="{BB962C8B-B14F-4D97-AF65-F5344CB8AC3E}">
        <p14:creationId xmlns:p14="http://schemas.microsoft.com/office/powerpoint/2010/main" val="1884335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AD4D53D-EE5E-7C2A-26A1-24ED7A94F94F}"/>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DBFF74E1-0C3D-62CF-3430-54CF689E9740}"/>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0CF90BC2-C47A-4C8B-F8CE-0E05B0D8127E}"/>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C8B04893-0F64-660F-900F-24564C8AB1D3}"/>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A10717A9-7CBA-2C74-3B56-04F4C704F3E4}"/>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6D876703-63AC-9FE9-CCB0-2C046D909A20}"/>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4EE7CBDD-A09B-4EEB-3372-65E7397B568F}"/>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DA445B79-C78F-D1E9-B439-8634736210D2}"/>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ECAD6807-E816-8186-F2D3-9CA6D19DA907}"/>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35B1A3D6-C339-68E7-4DC8-2C2CE4E18B31}"/>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A4BB352D-FF4A-7A8C-80EA-E561574614CB}"/>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91041881-9EEB-459A-DF0B-7D606A300AF9}"/>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2AB5839C-930C-11FA-AD0F-99E23D8EEE2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815B342D-43B4-084B-43DF-F27A64BD37E0}"/>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854DB0B1-F9B8-4464-20E2-4D32694CB6EC}"/>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FC8C5F23-093C-DF7E-DA8E-13CC650B6E5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FF163DD2-F893-4E12-26D5-50D390971DE2}"/>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60D618C-6532-B679-F58D-BB420EF01FDE}"/>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D6229621-9632-81A4-B309-AF7D2814CD8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AA96B2BA-C1C0-1B4F-CB6D-8FAE3951F818}"/>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1C85E1BB-4AA6-071F-99CC-A686B8F315B0}"/>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1CEEB4C0-E606-E71E-5705-EE6CADA6640B}"/>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C22BA00A-181F-39B2-B565-4587E5953207}"/>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19B1D930-5983-7150-7146-7D15ACF6502D}"/>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16B0F298-9112-74C5-0EA4-7475C04EC0DD}"/>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D2437BE1-48CA-E59A-7456-1584A716199D}"/>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B05E036E-6EE4-D2DC-031E-C0897D44CCCE}"/>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B11E3AF4-1AA3-0040-4450-8A2C1F5F184B}"/>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094C62F0-74A6-A390-BA69-78B16DCD2A2E}"/>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A1A10E2E-9A0B-33B3-1A8B-C832690E9706}"/>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76326D2E-943F-9B42-FB19-3A5C4C3F181A}"/>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652519F9-0BE4-EABC-A1FD-67304E0E712F}"/>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093CEBE5-33DD-20F1-6784-01D0ADE1CF40}"/>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21530E33-CB27-B13B-B282-F48CF5DE6856}"/>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E43C68D4-E918-C1B1-DA8E-C88AC0F0D238}"/>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7039BFBF-E424-49D6-4D6A-270EE2503602}"/>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0D30AC82-1E28-F89E-7561-CEF72689F5A5}"/>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A4939D06-2048-0845-DA65-CCC98E09DEE4}"/>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E9B9076F-7F44-3E7D-2191-ECF5D1DC752A}"/>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B949E977-B1AC-5BEE-DCF8-59C0C23FBC27}"/>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29A063FD-6550-7EE2-A75C-40FAEB0FF07B}"/>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454C8411-B0A5-2CB1-639B-3E3433B7A827}"/>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F0F80461-1155-63BC-57EE-00DC722CF199}"/>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A8BF48EC-05E4-EA37-FD77-3CF17A4FE30D}"/>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19AEBA04-FC8E-4B8F-9F70-A46ED3B301D7}"/>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B4473297-781D-77F7-CE51-BD77A8C362F7}"/>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3DA8E1DB-6EC7-912E-9ABD-EF341079FDB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2A69D072-5678-DE40-60DA-1276DD4A067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D900CF48-EB80-9E81-2598-389FFFD84D6F}"/>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7D03C93E-C277-137C-1266-20FE7DA6888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C745F465-6A38-837E-BA0F-7DCE8F661A5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5C392A1B-DFD7-0060-EF1C-2D74D7E2284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3EE117F0-9366-8296-5CA3-431D9E14D3A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57B80D9E-EF3D-27BF-31DC-F4C3AB07E2C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F78AA615-C003-FE28-847B-D0734C0346D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DDD63269-14D4-2BDC-DC3F-7FAC8B87092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19AAEADA-B0DC-D235-D7E2-A5FF8BB49F3F}"/>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B6C442D2-EBCE-E601-CB0D-F07F682314CF}"/>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ACB375EA-FEE1-AD91-8F22-9811F61C611C}"/>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9DF3CD1-1253-88C3-6B75-0D8B657688F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E6E6566-3ADC-EF83-58C8-D2F42420B88D}"/>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E6D420C2-F835-2299-ECD0-2210AC99FF4F}"/>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086B3FA5-2477-633C-447C-9FDEF0F9FE0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688DEB0E-247B-CC84-C14E-868C5E4F086A}"/>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4A9F7170-FC24-CB22-C6F4-AF24ABFD1F29}"/>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C834BCB0-E1E2-41A7-18EA-25EFEB776543}"/>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5B3A9675-45A7-1D40-AF86-0E5548BF54E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CA325409-14FA-D357-C52C-E6FB5B452312}"/>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76608A01-8728-C1D9-2711-451C7980A32A}"/>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36B97E40-75C3-5949-8053-8CEAAC7E7544}"/>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C7426F56-109A-C134-CF8F-4766CFBD531E}"/>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DA2C7FC7-4E67-1EE9-FC43-63369DC722C2}"/>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94D3413D-FCAC-0D52-DC2E-34B374BAE628}"/>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BCA6466-B027-56D7-B07B-134A66B5716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A6C068E-DADA-D035-A6DD-99489F67DCF0}"/>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A4A77318-4758-06F8-0A38-BAA1FCD7FC06}"/>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8DB93538-E889-A081-61FE-50594BEDC7F6}"/>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208BF490-A21B-F9FC-E9F9-026AC255C332}"/>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89E1A881-23D0-F4E8-F1A3-2B65F78BE8B0}"/>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682FC157-E034-2523-41DA-B4CF9B7F9879}"/>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DD9710F9-0117-E0D3-7221-5CA7BCBBAA5D}"/>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32ECFE66-1762-2A8C-8F40-1A4250FBA090}"/>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4054FBDF-B6D3-4E9A-2B82-8035517356A8}"/>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6BD3F229-0A6D-86C3-A656-5A7B1777588F}"/>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D0AB5A77-3842-B044-7596-5D05601F01CB}"/>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FA72A063-B22E-3B00-B8D4-08FD24D73699}"/>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05136975-E20E-1540-AEEC-8B7BDEE9AA39}"/>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1A24A21-5D8A-8CB2-509F-A383564B588E}"/>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B58B6DC1-BFED-6B55-BDE1-BE6C75133E68}"/>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C2504DE3-D659-F70C-A1F6-00D697A3B0B9}"/>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7A142352-C3B5-7F86-BAD0-7AC111360F9B}"/>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0C1BD596-643B-B498-0D4F-1BBBE8212DA6}"/>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354580FE-ABA9-78EF-9A2F-7E7C1589EDFB}"/>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49E43F13-94DD-E4F5-C39A-91B2EA221055}"/>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42E78202-FFB1-3D76-C46B-A7BE86132397}"/>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5D2E94BC-18AC-D8A8-D8A9-37DD5A5DF3E5}"/>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5BC929C6-6D63-C2B8-367A-28143D5376A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27A9F377-4B68-4C45-EAB2-9E0DE5368284}"/>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63976F15-C11D-04D9-9897-72D1A6D4810F}"/>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1683E26-0F42-AD80-ED92-AC726D531761}"/>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411D1162-8784-75A2-67E3-CDA9554FDA83}"/>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A818D573-FB5E-B7AD-F45C-3F44CCBA5AAD}"/>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327971CF-0A1F-462B-DECF-AD845A9E9A58}"/>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2195D526-6C51-CB31-E71A-EFD0A0B24760}"/>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52221030-F4FA-973D-6642-6168AA10DBD1}"/>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E132004A-E48E-ABBD-6D9B-5D1F49358201}"/>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4F98F912-331E-0D35-7DC9-16B463ED4276}"/>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1EAA60EE-99A6-148F-9B26-F88C110E0F10}"/>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556A1774-BC18-B3BD-9579-F43D4514E370}"/>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C4EE632-142A-11DB-514F-754EC01A44A1}"/>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C0A198A5-5556-9204-B952-B97175D7DA1D}"/>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37CDA4AB-C340-FA51-5F48-054CD3EC8FD7}"/>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8826D1C-B8FB-C3F4-9F23-8EB2A3D75F6F}"/>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670A177-0D5C-7D51-8E41-3ACDD611928A}"/>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E2BE2FF4-88FD-300A-0303-50DDCC4519A8}"/>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48EB5DD7-6C9E-5065-ABDF-0D5846FFFD86}"/>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FB7C7ED6-0B64-23A4-A830-FC459C096CE4}"/>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B7EDC947-5372-2D24-61B4-3872FCC4AAC4}"/>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C0FE9FD8-13CC-1AB1-342A-49D7A2066FA4}"/>
              </a:ext>
            </a:extLst>
          </p:cNvPr>
          <p:cNvSpPr txBox="1">
            <a:spLocks noGrp="1"/>
          </p:cNvSpPr>
          <p:nvPr>
            <p:ph type="title"/>
          </p:nvPr>
        </p:nvSpPr>
        <p:spPr>
          <a:xfrm>
            <a:off x="1076699" y="1444817"/>
            <a:ext cx="4149505"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DPP1 - </a:t>
            </a:r>
            <a:r>
              <a:rPr lang="zh-TW" altLang="en-US" b="1" dirty="0">
                <a:latin typeface="微軟正黑體" panose="020B0604030504040204" pitchFamily="34" charset="-120"/>
                <a:ea typeface="微軟正黑體" panose="020B0604030504040204" pitchFamily="34" charset="-120"/>
              </a:rPr>
              <a:t>收集的目的及方式</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7D64C531-27BC-179D-1B78-FE5CFAC4A45C}"/>
              </a:ext>
            </a:extLst>
          </p:cNvPr>
          <p:cNvSpPr txBox="1">
            <a:spLocks noGrp="1"/>
          </p:cNvSpPr>
          <p:nvPr>
            <p:ph type="subTitle" idx="1"/>
          </p:nvPr>
        </p:nvSpPr>
        <p:spPr>
          <a:xfrm>
            <a:off x="1076698" y="1980316"/>
            <a:ext cx="5301799" cy="2145635"/>
          </a:xfrm>
          <a:prstGeom prst="rect">
            <a:avLst/>
          </a:prstGeom>
        </p:spPr>
        <p:txBody>
          <a:bodyPr spcFirstLastPara="1" wrap="square" lIns="91425" tIns="91425" rIns="91425" bIns="91425" anchor="t" anchorCtr="0">
            <a:noAutofit/>
          </a:bodyPr>
          <a:lstStyle/>
          <a:p>
            <a:pPr marL="0" indent="0">
              <a:lnSpc>
                <a:spcPct val="150000"/>
              </a:lnSpc>
            </a:pPr>
            <a:r>
              <a:rPr lang="en-US" altLang="zh-HK" sz="1800" b="1" dirty="0" err="1">
                <a:solidFill>
                  <a:srgbClr val="000000"/>
                </a:solidFill>
                <a:latin typeface="Noto Sans TC" pitchFamily="34" charset="0"/>
                <a:ea typeface="Noto Sans TC" pitchFamily="34" charset="-122"/>
                <a:cs typeface="Noto Sans TC" pitchFamily="34" charset="-120"/>
              </a:rPr>
              <a:t>合法及公平：</a:t>
            </a:r>
            <a:r>
              <a:rPr lang="en-US" altLang="zh-HK" sz="1800" dirty="0" err="1">
                <a:solidFill>
                  <a:srgbClr val="000000"/>
                </a:solidFill>
                <a:latin typeface="Noto Sans TC" pitchFamily="34" charset="0"/>
                <a:ea typeface="Noto Sans TC" pitchFamily="34" charset="-122"/>
                <a:cs typeface="Noto Sans TC" pitchFamily="34" charset="-120"/>
              </a:rPr>
              <a:t>不得使用欺騙或誤導手段收集</a:t>
            </a:r>
            <a:r>
              <a:rPr lang="en-US" altLang="zh-HK" sz="1800" dirty="0">
                <a:solidFill>
                  <a:srgbClr val="000000"/>
                </a:solidFill>
                <a:latin typeface="Noto Sans TC" pitchFamily="34" charset="0"/>
                <a:ea typeface="Noto Sans TC" pitchFamily="34" charset="-122"/>
                <a:cs typeface="Noto Sans TC" pitchFamily="34" charset="-120"/>
              </a:rPr>
              <a:t>。</a:t>
            </a:r>
          </a:p>
          <a:p>
            <a:pPr marL="0" indent="0">
              <a:lnSpc>
                <a:spcPct val="150000"/>
              </a:lnSpc>
            </a:pPr>
            <a:r>
              <a:rPr lang="en-US" altLang="zh-HK" sz="1800" b="1" dirty="0" err="1">
                <a:solidFill>
                  <a:srgbClr val="000000"/>
                </a:solidFill>
                <a:latin typeface="Noto Sans TC" pitchFamily="34" charset="0"/>
                <a:ea typeface="Noto Sans TC" pitchFamily="34" charset="-122"/>
                <a:cs typeface="Noto Sans TC" pitchFamily="34" charset="-120"/>
              </a:rPr>
              <a:t>目的相關</a:t>
            </a:r>
            <a:r>
              <a:rPr lang="en-US" altLang="zh-HK" sz="1800" b="1" dirty="0">
                <a:solidFill>
                  <a:srgbClr val="000000"/>
                </a:solidFill>
                <a:latin typeface="Noto Sans TC" pitchFamily="34" charset="0"/>
                <a:ea typeface="Noto Sans TC" pitchFamily="34" charset="-122"/>
                <a:cs typeface="Noto Sans TC" pitchFamily="34" charset="-120"/>
              </a:rPr>
              <a:t>    ：</a:t>
            </a:r>
            <a:r>
              <a:rPr lang="en-US" altLang="zh-HK" sz="1800" dirty="0" err="1">
                <a:solidFill>
                  <a:srgbClr val="000000"/>
                </a:solidFill>
                <a:latin typeface="Noto Sans TC" pitchFamily="34" charset="0"/>
                <a:ea typeface="Noto Sans TC" pitchFamily="34" charset="-122"/>
                <a:cs typeface="Noto Sans TC" pitchFamily="34" charset="-120"/>
              </a:rPr>
              <a:t>必須與</a:t>
            </a:r>
            <a:r>
              <a:rPr lang="zh-TW" altLang="en-US" sz="1800" dirty="0">
                <a:solidFill>
                  <a:srgbClr val="000000"/>
                </a:solidFill>
                <a:latin typeface="Noto Sans TC" pitchFamily="34" charset="0"/>
                <a:ea typeface="Noto Sans TC" pitchFamily="34" charset="-122"/>
                <a:cs typeface="Noto Sans TC" pitchFamily="34" charset="-120"/>
              </a:rPr>
              <a:t>學校的</a:t>
            </a:r>
            <a:r>
              <a:rPr lang="en-US" altLang="zh-HK" sz="1800" dirty="0" err="1">
                <a:solidFill>
                  <a:srgbClr val="000000"/>
                </a:solidFill>
                <a:latin typeface="Noto Sans TC" pitchFamily="34" charset="0"/>
                <a:ea typeface="Noto Sans TC" pitchFamily="34" charset="-122"/>
                <a:cs typeface="Noto Sans TC" pitchFamily="34" charset="-120"/>
              </a:rPr>
              <a:t>職能直接相關</a:t>
            </a:r>
            <a:r>
              <a:rPr lang="en-US" altLang="zh-HK" sz="1800" dirty="0">
                <a:solidFill>
                  <a:srgbClr val="000000"/>
                </a:solidFill>
                <a:latin typeface="Noto Sans TC" pitchFamily="34" charset="0"/>
                <a:ea typeface="Noto Sans TC" pitchFamily="34" charset="-122"/>
                <a:cs typeface="Noto Sans TC" pitchFamily="34" charset="-120"/>
              </a:rPr>
              <a:t>。</a:t>
            </a:r>
          </a:p>
          <a:p>
            <a:pPr marL="0" indent="0">
              <a:lnSpc>
                <a:spcPct val="150000"/>
              </a:lnSpc>
            </a:pPr>
            <a:r>
              <a:rPr lang="en-US" altLang="zh-HK" sz="1800" b="1" dirty="0" err="1">
                <a:solidFill>
                  <a:srgbClr val="000000"/>
                </a:solidFill>
                <a:latin typeface="Noto Sans TC" pitchFamily="34" charset="0"/>
                <a:ea typeface="Noto Sans TC" pitchFamily="34" charset="-122"/>
                <a:cs typeface="Noto Sans TC" pitchFamily="34" charset="-120"/>
              </a:rPr>
              <a:t>適度原則</a:t>
            </a:r>
            <a:r>
              <a:rPr lang="en-US" altLang="zh-HK" sz="1800" b="1" dirty="0">
                <a:solidFill>
                  <a:srgbClr val="000000"/>
                </a:solidFill>
                <a:latin typeface="Noto Sans TC" pitchFamily="34" charset="0"/>
                <a:ea typeface="Noto Sans TC" pitchFamily="34" charset="-122"/>
                <a:cs typeface="Noto Sans TC" pitchFamily="34" charset="-120"/>
              </a:rPr>
              <a:t>    ：</a:t>
            </a:r>
            <a:r>
              <a:rPr lang="en-US" altLang="zh-HK" sz="1800" dirty="0" err="1">
                <a:solidFill>
                  <a:srgbClr val="000000"/>
                </a:solidFill>
                <a:latin typeface="Noto Sans TC" pitchFamily="34" charset="0"/>
                <a:ea typeface="Noto Sans TC" pitchFamily="34" charset="-122"/>
                <a:cs typeface="Noto Sans TC" pitchFamily="34" charset="-120"/>
              </a:rPr>
              <a:t>僅收集必需資料，避免過度收集</a:t>
            </a:r>
            <a:r>
              <a:rPr lang="en-US" altLang="zh-HK" sz="1800" dirty="0">
                <a:solidFill>
                  <a:srgbClr val="000000"/>
                </a:solidFill>
                <a:latin typeface="Noto Sans TC" pitchFamily="34" charset="0"/>
                <a:ea typeface="Noto Sans TC" pitchFamily="34" charset="-122"/>
                <a:cs typeface="Noto Sans TC" pitchFamily="34" charset="-120"/>
              </a:rPr>
              <a:t>。</a:t>
            </a:r>
            <a:endParaRPr lang="en-US" altLang="zh-HK" sz="1800" dirty="0"/>
          </a:p>
          <a:p>
            <a:pPr marL="0" indent="0">
              <a:lnSpc>
                <a:spcPct val="150000"/>
              </a:lnSpc>
            </a:pPr>
            <a:r>
              <a:rPr lang="en-US" altLang="zh-HK" sz="1800" b="1" dirty="0" err="1">
                <a:solidFill>
                  <a:srgbClr val="000000"/>
                </a:solidFill>
                <a:latin typeface="Noto Sans TC" pitchFamily="34" charset="0"/>
                <a:ea typeface="Noto Sans TC" pitchFamily="34" charset="-122"/>
                <a:cs typeface="Noto Sans TC" pitchFamily="34" charset="-120"/>
              </a:rPr>
              <a:t>透明度</a:t>
            </a:r>
            <a:r>
              <a:rPr lang="en-US" altLang="zh-HK" sz="1800" b="1" dirty="0">
                <a:solidFill>
                  <a:srgbClr val="000000"/>
                </a:solidFill>
                <a:latin typeface="Noto Sans TC" pitchFamily="34" charset="0"/>
                <a:ea typeface="Noto Sans TC" pitchFamily="34" charset="-122"/>
                <a:cs typeface="Noto Sans TC" pitchFamily="34" charset="-120"/>
              </a:rPr>
              <a:t>        ：</a:t>
            </a:r>
            <a:r>
              <a:rPr lang="en-US" altLang="zh-HK" sz="1800" dirty="0" err="1">
                <a:solidFill>
                  <a:srgbClr val="000000"/>
                </a:solidFill>
                <a:latin typeface="Noto Sans TC" pitchFamily="34" charset="0"/>
                <a:ea typeface="Noto Sans TC" pitchFamily="34" charset="-122"/>
                <a:cs typeface="Noto Sans TC" pitchFamily="34" charset="-120"/>
              </a:rPr>
              <a:t>提供「收集個人資料聲明</a:t>
            </a:r>
            <a:r>
              <a:rPr lang="en-US" altLang="zh-HK" sz="1800" dirty="0">
                <a:solidFill>
                  <a:srgbClr val="000000"/>
                </a:solidFill>
                <a:latin typeface="Noto Sans TC" pitchFamily="34" charset="0"/>
                <a:ea typeface="Noto Sans TC" pitchFamily="34" charset="-122"/>
                <a:cs typeface="Noto Sans TC" pitchFamily="34" charset="-120"/>
              </a:rPr>
              <a:t>」(PICS)。</a:t>
            </a:r>
            <a:endParaRPr lang="en-US" altLang="zh-HK" sz="1800" dirty="0"/>
          </a:p>
          <a:p>
            <a:pPr marL="0" indent="0">
              <a:lnSpc>
                <a:spcPct val="150000"/>
              </a:lnSpc>
            </a:pPr>
            <a:endParaRPr lang="en-US" altLang="zh-HK" sz="1800" dirty="0"/>
          </a:p>
          <a:p>
            <a:pPr marL="0" indent="0">
              <a:lnSpc>
                <a:spcPct val="150000"/>
              </a:lnSpc>
            </a:pPr>
            <a:endParaRPr lang="en-US" altLang="zh-HK" sz="1800" dirty="0"/>
          </a:p>
        </p:txBody>
      </p:sp>
      <p:sp>
        <p:nvSpPr>
          <p:cNvPr id="575" name="Google Shape;575;p33">
            <a:extLst>
              <a:ext uri="{FF2B5EF4-FFF2-40B4-BE49-F238E27FC236}">
                <a16:creationId xmlns:a16="http://schemas.microsoft.com/office/drawing/2014/main" id="{79722C16-F3D9-0EF3-C295-E8A02711672B}"/>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保障資料原則一：合法且適度的收集 </a:t>
            </a:r>
            <a:r>
              <a:rPr lang="en-US" altLang="zh-TW" b="1" dirty="0">
                <a:latin typeface="微軟正黑體" panose="020B0604030504040204" pitchFamily="34" charset="-120"/>
                <a:ea typeface="微軟正黑體" panose="020B0604030504040204" pitchFamily="34" charset="-120"/>
              </a:rPr>
              <a:t>(DPP1)</a:t>
            </a:r>
          </a:p>
        </p:txBody>
      </p:sp>
    </p:spTree>
    <p:extLst>
      <p:ext uri="{BB962C8B-B14F-4D97-AF65-F5344CB8AC3E}">
        <p14:creationId xmlns:p14="http://schemas.microsoft.com/office/powerpoint/2010/main" val="87197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7C9814E-EC07-D4B9-479F-8DF506F5456A}"/>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0DB557F3-B89C-E254-DF69-D9F2274CA48E}"/>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75A0FC01-0853-2970-43DF-D672FA4BFDE7}"/>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A9EBDA7A-8EE3-3647-78F7-E0EA5AEF79B7}"/>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732D3AD1-1414-FA3F-A72B-E38A8B794C04}"/>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4E473ED0-7AA2-52AF-6049-DA053C2BC73B}"/>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0B7BA9A4-34B0-9361-2277-22BEFE0F2AE7}"/>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ECA33462-6CCE-0559-12BC-433609ECAB79}"/>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E381826C-3A3C-34B8-5720-4B6592DF34E0}"/>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EE8188AE-6AFC-81A2-B115-CCF7C93CD350}"/>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5A2E4151-F3BF-A580-F3D2-46326777E6B3}"/>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05BCF965-CA18-E400-A642-DF4A84F23EC7}"/>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E132C808-F71E-67C1-D4F5-A59745DFFA15}"/>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8187B06A-5728-A5DB-9CD7-F31F79D48717}"/>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922EDCDF-2D3E-3170-360D-B543AA095183}"/>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729A6DA8-DE3C-8E8F-27D3-218386740ADF}"/>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CD579D26-6C0A-CFB7-0685-3F9D1F7294C7}"/>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C733C982-4ED8-AFA1-28DF-2CAB471426CA}"/>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C62630CE-87DF-E751-32A4-603297DAEACA}"/>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8E872FB7-59EE-36D4-780B-0C440010B221}"/>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E0E789EA-C630-F468-3B54-4742F6373B57}"/>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928ABA22-F9B1-7A97-69E6-C0A8A5733295}"/>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E646C4CD-D6C8-494C-653B-363BA3451B9D}"/>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7BD15D0-CD2E-B0FC-1C97-40BB9F4830E7}"/>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E18DA7FE-B46A-1CB4-1155-B2038971F36F}"/>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B68E4ACC-CA70-F984-0E72-535F317E401C}"/>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1F6AE56-2167-7C97-DD49-7B22CDCAA9D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9D441E6E-BC19-A095-98F4-A6F84903D54A}"/>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FF13BBAB-3FFF-76E6-E89E-64319C37BCDF}"/>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B0073FF9-673D-9AD8-7D4B-7CD909989C71}"/>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7B7CFC50-192B-4035-CA58-D1FEF4A71E28}"/>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68BC4F29-7391-5600-E7D2-51B920AD0B9F}"/>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8884BCA8-C008-746C-4B61-CAF1C1E563AF}"/>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B79462BC-1518-BCC4-F1A7-A9068DE4DF10}"/>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8511CB7E-06A6-D07A-E85C-7710427B54A2}"/>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A54E8CC5-2002-4D5D-F1BC-046AA1E5179A}"/>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D3793334-C826-AA82-08DC-A851F0F79E00}"/>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FE859AA2-B584-7ED8-2665-9385C62C5747}"/>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1E961FC-CE6D-59FE-D5AF-4A222AF951EA}"/>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89383597-F351-F796-C6CD-365B7DFD2B2D}"/>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4C3FA9C2-F759-B667-E2C7-FFD5BC9F40B4}"/>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B745811B-C194-0023-F8FA-A750907F45FE}"/>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21A2227E-8A3E-7CA2-B32F-3F6B8CD036AB}"/>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4C42BF8D-AB8C-3978-5FC6-F3DA8B55F21A}"/>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ABC262F5-73BF-C3DF-77B8-8F0A7A705D75}"/>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74F664F0-40B7-E193-AA06-6A33EBFBD201}"/>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77450572-09AA-C76B-A76C-52087F62B655}"/>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FF54C50C-3273-17B4-F6BA-9C510A3DE60F}"/>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7EBBA3A7-A962-FA78-9274-70736A06374F}"/>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C63AD88-6A79-5B1F-4351-3A19FC4B849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CD204D8D-BAD7-2DA6-22C4-AB7B5FC6BF7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46B5B689-4E94-4A63-5E6C-533B5B8D65E0}"/>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4AE44A5D-F05B-1D95-0005-390D2D952A7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5ECA9A65-65DE-7C32-D96B-AC16757378F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CB405D74-DC55-F7D1-B7D4-2F9065CF393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CA3126D5-D97D-B8B5-8D16-1160B6770EA8}"/>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E62DA210-F3AE-831A-B0F3-26425CD4B3CF}"/>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C25368E4-DC15-0951-3136-79F0E007B4B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7DAD8D63-FEDA-C8A6-8DCB-DB7FD97E77C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39DD23EA-AC7A-F23A-F024-E1BE5FB8F18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5D4B4492-F8C4-3BD5-65FE-FDF5BAC6FEA0}"/>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7B573FED-693F-D94D-89B0-7A2F8CD39DB9}"/>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1B36A97B-410B-6966-A018-42C633A159C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B4B533DB-88DD-D660-8122-96FB14ECC285}"/>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10B211B0-EA45-CA70-3106-003DDAAFA90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920770A6-F839-3FE6-3FDE-70A5233A5249}"/>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C774D728-69D6-34DC-35AC-8038A229FAF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5685D6FA-9D94-EBA2-689B-D3E287E607F2}"/>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7D9A22BB-9F02-E3AD-FF9F-4C8DA6C0FA74}"/>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49B94D31-A04F-BC56-A1A4-C92321B2939B}"/>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7F4B69BD-C0DC-3C82-6F01-B1958723749D}"/>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2B1BB057-B392-6296-499A-AD75901C44FD}"/>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C42A028-CE41-91C6-C6E3-CB9319891F3B}"/>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9F3DB4B7-178D-F696-7B1D-058D1F5DCDBE}"/>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FBA9FA57-3FD1-E014-DAC3-9C619B492936}"/>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B778280F-9525-6D42-5C66-0E0DB9941E8B}"/>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F86D9D16-485E-8933-C250-C798B580A758}"/>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7DD2B407-7258-7168-6DE0-13040129FB27}"/>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1B36B29E-9FC4-1E5E-500C-C05198CF0CE7}"/>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CCE4D2B8-65FD-2B62-9E26-611423F05971}"/>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1EC386EB-9A1D-9319-3AC4-EC39E91509AA}"/>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89FE75C9-4010-09ED-D65C-8ECBCA29D6E5}"/>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68FB11AA-E248-9B55-1324-7DFDC1931CA3}"/>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153631E7-EDF5-F986-E71C-F334627F4768}"/>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347F170D-C51A-2C1C-F1DF-8CD35A2EFFA3}"/>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DCAB89A6-B6E6-98DA-0181-8ECE4C826878}"/>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B3EBB0A3-7F3D-9CEA-8FC6-4339888EAED9}"/>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76332E6C-9E29-B384-C4B7-8BB61DA1C536}"/>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D31B1FC3-7AEE-9A6C-8B3F-0F2C05B54D6D}"/>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00E44CCF-B85A-52A1-444A-63AA747E8E33}"/>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809A7D6C-1606-2368-0121-C147E1D4DAE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D1C6EF26-00D6-44ED-3D20-E2F4C1C5D4C4}"/>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65612218-54E7-E023-B2C9-D9380EE1B0C6}"/>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F4DB80C1-E56B-9958-95F9-4CA8ED728BE1}"/>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BCB2523E-C7D3-AEE0-83D3-3F8F9E7AF087}"/>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ECB8CE68-0DBC-0B3F-E354-8013CBA406E0}"/>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0BD41B6-11C1-6ADE-30E5-723F153C97DE}"/>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0BF27091-5558-9FC1-D881-6A93A2DE533F}"/>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ED445324-D67A-2220-FA1A-2194D529DFB0}"/>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99F6F256-983D-7624-FF43-7D5063FA5168}"/>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4AC00A26-6C68-699C-1DDA-C2460A8FFE9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0DB2B246-A065-0CE4-B426-A5997E361520}"/>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03DD94F9-263D-FE90-934A-3D8067687120}"/>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8FDF1096-9934-1AC1-52A4-0D740C7FA7E2}"/>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07BA55CF-95B0-6D9A-400B-86D5A1A8CCCB}"/>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2C775934-B3A3-0223-9E2B-5B7208D35FBC}"/>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82704A90-1F6F-9C13-C81D-4D61CF986B8A}"/>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5EFFE54C-FAEE-D3A3-2F41-0DE42CCF534D}"/>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C1FD58BD-D07A-9C43-5542-BD9174451AA8}"/>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894518A9-54F0-D0B7-8813-593B52A3BAAA}"/>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FE3FA2C6-2D96-C76F-D9FA-35F0932F5EFC}"/>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5F3B5680-5891-05F4-4371-E75F55D6E6D2}"/>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63962CAB-3EC8-F72D-154A-CA9E1C1B7052}"/>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0773AE92-8636-1DAA-F86A-D5524F2EDFB4}"/>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DB4AE98C-5085-19B7-44F3-00759693152C}"/>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F044C6EB-25CC-10AD-9071-DF10852A0017}"/>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6D14E2C8-3B9D-8417-A44E-BEDFF8C6DAC6}"/>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4A27F025-F735-0EFD-573A-CAC8AF7DA6E6}"/>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F53B95ED-FAD2-60D0-F799-A32C478CF622}"/>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DPP1 – </a:t>
            </a:r>
            <a:r>
              <a:rPr lang="en-US" altLang="zh-TW" b="1" dirty="0">
                <a:latin typeface="微軟正黑體" panose="020B0604030504040204" pitchFamily="34" charset="-120"/>
                <a:ea typeface="微軟正黑體" panose="020B0604030504040204" pitchFamily="34" charset="-120"/>
              </a:rPr>
              <a:t>PICS </a:t>
            </a:r>
            <a:r>
              <a:rPr lang="zh-TW" altLang="en-US" b="1" dirty="0">
                <a:latin typeface="微軟正黑體" panose="020B0604030504040204" pitchFamily="34" charset="-120"/>
                <a:ea typeface="微軟正黑體" panose="020B0604030504040204" pitchFamily="34" charset="-120"/>
              </a:rPr>
              <a:t>聲明：收集時必須告知的事項</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8179ED6F-1D6A-3233-FF82-30772F5A77CC}"/>
              </a:ext>
            </a:extLst>
          </p:cNvPr>
          <p:cNvSpPr txBox="1">
            <a:spLocks noGrp="1"/>
          </p:cNvSpPr>
          <p:nvPr>
            <p:ph type="subTitle" idx="1"/>
          </p:nvPr>
        </p:nvSpPr>
        <p:spPr>
          <a:xfrm>
            <a:off x="1076698" y="1980316"/>
            <a:ext cx="5301799" cy="2145635"/>
          </a:xfrm>
          <a:prstGeom prst="rect">
            <a:avLst/>
          </a:prstGeom>
        </p:spPr>
        <p:txBody>
          <a:bodyPr spcFirstLastPara="1" wrap="square" lIns="91425" tIns="91425" rIns="91425" bIns="91425" anchor="t" anchorCtr="0">
            <a:noAutofit/>
          </a:bodyPr>
          <a:lstStyle/>
          <a:p>
            <a:pPr marL="342900">
              <a:lnSpc>
                <a:spcPct val="150000"/>
              </a:lnSpc>
              <a:buFont typeface="Abel"/>
              <a:buAutoNum type="arabicPeriod"/>
            </a:pPr>
            <a:r>
              <a:rPr lang="zh-TW" altLang="en-US" sz="2000" dirty="0">
                <a:latin typeface="Noto Sans HK" panose="020B0200000000000000" pitchFamily="34" charset="-120"/>
                <a:ea typeface="Noto Sans HK" panose="020B0200000000000000" pitchFamily="34" charset="-120"/>
              </a:rPr>
              <a:t>提供責任</a:t>
            </a:r>
            <a:endParaRPr lang="en-US" altLang="zh-HK" sz="3200" dirty="0"/>
          </a:p>
          <a:p>
            <a:pPr marL="342900">
              <a:lnSpc>
                <a:spcPct val="150000"/>
              </a:lnSpc>
              <a:buAutoNum type="arabicPeriod"/>
            </a:pPr>
            <a:r>
              <a:rPr lang="zh-TW" altLang="en-US" sz="2000" dirty="0">
                <a:latin typeface="Noto Sans HK" panose="020B0200000000000000" pitchFamily="34" charset="-120"/>
                <a:ea typeface="Noto Sans HK" panose="020B0200000000000000" pitchFamily="34" charset="-120"/>
              </a:rPr>
              <a:t>收集目的</a:t>
            </a:r>
            <a:endParaRPr lang="en-US" altLang="zh-TW" sz="2000" dirty="0">
              <a:latin typeface="Noto Sans HK" panose="020B0200000000000000" pitchFamily="34" charset="-120"/>
              <a:ea typeface="Noto Sans HK" panose="020B0200000000000000" pitchFamily="34" charset="-120"/>
            </a:endParaRPr>
          </a:p>
          <a:p>
            <a:pPr marL="342900">
              <a:lnSpc>
                <a:spcPct val="150000"/>
              </a:lnSpc>
              <a:buFont typeface="Abel"/>
              <a:buAutoNum type="arabicPeriod"/>
            </a:pPr>
            <a:r>
              <a:rPr lang="zh-TW" altLang="en-US" sz="2000" dirty="0">
                <a:latin typeface="Noto Sans HK" panose="020B0200000000000000" pitchFamily="34" charset="-120"/>
                <a:ea typeface="Noto Sans HK" panose="020B0200000000000000" pitchFamily="34" charset="-120"/>
              </a:rPr>
              <a:t>轉移類別</a:t>
            </a:r>
            <a:endParaRPr lang="en-US" altLang="zh-HK" sz="3200" dirty="0"/>
          </a:p>
          <a:p>
            <a:pPr marL="342900">
              <a:lnSpc>
                <a:spcPct val="150000"/>
              </a:lnSpc>
              <a:buAutoNum type="arabicPeriod"/>
            </a:pPr>
            <a:r>
              <a:rPr lang="zh-TW" altLang="en-US" sz="2000" dirty="0">
                <a:latin typeface="Noto Sans HK" panose="020B0200000000000000" pitchFamily="34" charset="-120"/>
                <a:ea typeface="Noto Sans HK" panose="020B0200000000000000" pitchFamily="34" charset="-120"/>
              </a:rPr>
              <a:t>查閱權利</a:t>
            </a:r>
            <a:endParaRPr lang="en-US" altLang="zh-HK" sz="2000" dirty="0">
              <a:latin typeface="Noto Sans HK" panose="020B0200000000000000" pitchFamily="34" charset="-120"/>
              <a:ea typeface="Noto Sans HK" panose="020B0200000000000000" pitchFamily="34" charset="-120"/>
            </a:endParaRPr>
          </a:p>
        </p:txBody>
      </p:sp>
      <p:sp>
        <p:nvSpPr>
          <p:cNvPr id="575" name="Google Shape;575;p33">
            <a:extLst>
              <a:ext uri="{FF2B5EF4-FFF2-40B4-BE49-F238E27FC236}">
                <a16:creationId xmlns:a16="http://schemas.microsoft.com/office/drawing/2014/main" id="{59C9E4DD-AD62-1EAF-224A-5256484FDBFE}"/>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保障資料原則一：合法且適度的收集 </a:t>
            </a:r>
            <a:r>
              <a:rPr lang="en-US" altLang="zh-TW" b="1" dirty="0">
                <a:latin typeface="微軟正黑體" panose="020B0604030504040204" pitchFamily="34" charset="-120"/>
                <a:ea typeface="微軟正黑體" panose="020B0604030504040204" pitchFamily="34" charset="-120"/>
              </a:rPr>
              <a:t>(DPP1)</a:t>
            </a:r>
          </a:p>
        </p:txBody>
      </p:sp>
    </p:spTree>
    <p:extLst>
      <p:ext uri="{BB962C8B-B14F-4D97-AF65-F5344CB8AC3E}">
        <p14:creationId xmlns:p14="http://schemas.microsoft.com/office/powerpoint/2010/main" val="409391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4695D7D5-17DC-1548-27DB-8EEFDC8C9FA3}"/>
            </a:ext>
          </a:extLst>
        </p:cNvPr>
        <p:cNvGrpSpPr/>
        <p:nvPr/>
      </p:nvGrpSpPr>
      <p:grpSpPr>
        <a:xfrm>
          <a:off x="0" y="0"/>
          <a:ext cx="0" cy="0"/>
          <a:chOff x="0" y="0"/>
          <a:chExt cx="0" cy="0"/>
        </a:xfrm>
      </p:grpSpPr>
      <p:sp>
        <p:nvSpPr>
          <p:cNvPr id="3" name="副標題 2">
            <a:extLst>
              <a:ext uri="{FF2B5EF4-FFF2-40B4-BE49-F238E27FC236}">
                <a16:creationId xmlns:a16="http://schemas.microsoft.com/office/drawing/2014/main" id="{1E3CC919-A4DF-158A-521D-FCF9A79DD3A0}"/>
              </a:ext>
            </a:extLst>
          </p:cNvPr>
          <p:cNvSpPr>
            <a:spLocks noGrp="1"/>
          </p:cNvSpPr>
          <p:nvPr>
            <p:ph type="subTitle" idx="1"/>
          </p:nvPr>
        </p:nvSpPr>
        <p:spPr/>
        <p:txBody>
          <a:bodyPr/>
          <a:lstStyle/>
          <a:p>
            <a:endParaRPr lang="zh-HK" altLang="en-US"/>
          </a:p>
        </p:txBody>
      </p:sp>
      <p:pic>
        <p:nvPicPr>
          <p:cNvPr id="5" name="圖片 4" descr="一張含有 文字, 螢幕擷取畫面, 軟體, 網站 的圖片&#10;&#10;AI 產生的內容可能不正確。">
            <a:extLst>
              <a:ext uri="{FF2B5EF4-FFF2-40B4-BE49-F238E27FC236}">
                <a16:creationId xmlns:a16="http://schemas.microsoft.com/office/drawing/2014/main" id="{B78AEE40-9570-3FD0-5D99-92D94CE33F8A}"/>
              </a:ext>
            </a:extLst>
          </p:cNvPr>
          <p:cNvPicPr>
            <a:picLocks noChangeAspect="1"/>
          </p:cNvPicPr>
          <p:nvPr/>
        </p:nvPicPr>
        <p:blipFill>
          <a:blip r:embed="rId3"/>
          <a:stretch>
            <a:fillRect/>
          </a:stretch>
        </p:blipFill>
        <p:spPr>
          <a:xfrm>
            <a:off x="1159727" y="585094"/>
            <a:ext cx="6331948" cy="4055856"/>
          </a:xfrm>
          <a:prstGeom prst="rect">
            <a:avLst/>
          </a:prstGeom>
        </p:spPr>
      </p:pic>
      <p:sp>
        <p:nvSpPr>
          <p:cNvPr id="7" name="Google Shape;693;p33">
            <a:extLst>
              <a:ext uri="{FF2B5EF4-FFF2-40B4-BE49-F238E27FC236}">
                <a16:creationId xmlns:a16="http://schemas.microsoft.com/office/drawing/2014/main" id="{9AEFD49C-313B-9802-8D77-2DDD39C5E53F}"/>
              </a:ext>
            </a:extLst>
          </p:cNvPr>
          <p:cNvSpPr txBox="1">
            <a:spLocks noGrp="1"/>
          </p:cNvSpPr>
          <p:nvPr>
            <p:ph type="title"/>
          </p:nvPr>
        </p:nvSpPr>
        <p:spPr>
          <a:xfrm>
            <a:off x="2920368" y="194900"/>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3846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1B01D2D7-F8EC-315B-71FC-72F21FCE039C}"/>
            </a:ext>
          </a:extLst>
        </p:cNvPr>
        <p:cNvGrpSpPr/>
        <p:nvPr/>
      </p:nvGrpSpPr>
      <p:grpSpPr>
        <a:xfrm>
          <a:off x="0" y="0"/>
          <a:ext cx="0" cy="0"/>
          <a:chOff x="0" y="0"/>
          <a:chExt cx="0" cy="0"/>
        </a:xfrm>
      </p:grpSpPr>
      <p:sp>
        <p:nvSpPr>
          <p:cNvPr id="7" name="Google Shape;693;p33">
            <a:extLst>
              <a:ext uri="{FF2B5EF4-FFF2-40B4-BE49-F238E27FC236}">
                <a16:creationId xmlns:a16="http://schemas.microsoft.com/office/drawing/2014/main" id="{64F976A8-1EA1-FD82-9B91-7BD90621AC73}"/>
              </a:ext>
            </a:extLst>
          </p:cNvPr>
          <p:cNvSpPr txBox="1">
            <a:spLocks noGrp="1"/>
          </p:cNvSpPr>
          <p:nvPr>
            <p:ph type="title"/>
          </p:nvPr>
        </p:nvSpPr>
        <p:spPr>
          <a:xfrm>
            <a:off x="2920368" y="194900"/>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B45273ED-2540-19CA-06DF-AEA7E6DDE862}"/>
              </a:ext>
            </a:extLst>
          </p:cNvPr>
          <p:cNvPicPr>
            <a:picLocks noChangeAspect="1"/>
          </p:cNvPicPr>
          <p:nvPr/>
        </p:nvPicPr>
        <p:blipFill>
          <a:blip r:embed="rId3"/>
          <a:stretch>
            <a:fillRect/>
          </a:stretch>
        </p:blipFill>
        <p:spPr>
          <a:xfrm>
            <a:off x="2558830" y="694700"/>
            <a:ext cx="3883277" cy="3795545"/>
          </a:xfrm>
          <a:prstGeom prst="rect">
            <a:avLst/>
          </a:prstGeom>
        </p:spPr>
      </p:pic>
      <p:sp>
        <p:nvSpPr>
          <p:cNvPr id="6" name="文字方塊 5">
            <a:extLst>
              <a:ext uri="{FF2B5EF4-FFF2-40B4-BE49-F238E27FC236}">
                <a16:creationId xmlns:a16="http://schemas.microsoft.com/office/drawing/2014/main" id="{79462188-7D1F-8703-B19E-FAF7862B753C}"/>
              </a:ext>
            </a:extLst>
          </p:cNvPr>
          <p:cNvSpPr txBox="1"/>
          <p:nvPr/>
        </p:nvSpPr>
        <p:spPr>
          <a:xfrm>
            <a:off x="1993409" y="4682268"/>
            <a:ext cx="5157181" cy="307777"/>
          </a:xfrm>
          <a:prstGeom prst="rect">
            <a:avLst/>
          </a:prstGeom>
          <a:noFill/>
        </p:spPr>
        <p:txBody>
          <a:bodyPr wrap="none" rtlCol="0">
            <a:spAutoFit/>
          </a:bodyPr>
          <a:lstStyle/>
          <a:p>
            <a:r>
              <a:rPr lang="en-US" altLang="zh-HK" dirty="0"/>
              <a:t>https://unwire.hk/2025/03/04/new-whatsapp-scam/tech-secure/</a:t>
            </a:r>
            <a:endParaRPr lang="zh-HK" altLang="en-US" dirty="0"/>
          </a:p>
        </p:txBody>
      </p:sp>
    </p:spTree>
    <p:extLst>
      <p:ext uri="{BB962C8B-B14F-4D97-AF65-F5344CB8AC3E}">
        <p14:creationId xmlns:p14="http://schemas.microsoft.com/office/powerpoint/2010/main" val="4107748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A578E442-175D-F11D-D276-E416437712A4}"/>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9F19F1AF-FABF-78F9-6EEC-2EDEC891FFBA}"/>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0774906A-3B92-75FF-F68A-BFAF47793862}"/>
              </a:ext>
            </a:extLst>
          </p:cNvPr>
          <p:cNvSpPr txBox="1">
            <a:spLocks noGrp="1"/>
          </p:cNvSpPr>
          <p:nvPr>
            <p:ph type="subTitle" idx="1"/>
          </p:nvPr>
        </p:nvSpPr>
        <p:spPr>
          <a:xfrm>
            <a:off x="1718781" y="1267860"/>
            <a:ext cx="4045200" cy="1960201"/>
          </a:xfrm>
          <a:prstGeom prst="rect">
            <a:avLst/>
          </a:prstGeom>
        </p:spPr>
        <p:txBody>
          <a:bodyPr spcFirstLastPara="1" wrap="square" lIns="91425" tIns="91425" rIns="91425" bIns="91425" anchor="b" anchorCtr="0">
            <a:noAutofit/>
          </a:bodyPr>
          <a:lstStyle/>
          <a:p>
            <a:pPr marL="0" lvl="0" indent="0"/>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學校喺運動會前收集學生的病歷紀錄（例如有無心臟病或哮喘），是否可以</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B2401874-0355-A228-D65B-0789031F5242}"/>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6D862BB4-56FC-4C47-EF10-C91842A1905C}"/>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E16D7EA8-49D8-7B2C-2C76-FF5342FD2454}"/>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81D82F76-036B-4668-40CA-8B84C7C64EC6}"/>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B8ABB001-099A-978B-2F34-564D2490817D}"/>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C8E1B449-A236-A38C-E85E-907B6C87F77E}"/>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7D2E85C1-8AC5-4B4B-7CA9-DBF479743687}"/>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355EEAC5-D7EE-47B4-66D3-FBEF95DB1777}"/>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97A3BBBE-C3B3-B349-F2DE-B5B94130DE19}"/>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D3045397-3B57-A2D6-DE17-1A44F654BF24}"/>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77CE9F3A-5141-6D30-C4A6-E8187169A25D}"/>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5239C66D-6912-E240-FC7C-E4F1C71450A5}"/>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6820652C-B178-7A1A-CDEE-39626044A23E}"/>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FE4C660F-C779-F50B-C441-4DCC4584994E}"/>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428C60CF-A76F-E84E-F4EB-27DBF5B3DFB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516FC58B-30DA-B09A-1BE8-0AC0C08BAD3B}"/>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427D434F-16AE-8866-2353-2A795A3B543F}"/>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54C2BD06-625A-7D97-8221-9A35E5A26B22}"/>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54A33640-1265-CD51-8AAE-64958710E00F}"/>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88FD7C69-BBC1-3267-853E-08CAF552EB89}"/>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659F2566-5883-A0A0-DB1E-A86D6A1BD108}"/>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66716A7C-5467-F4D8-8297-04B8AB7EF0E1}"/>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3C644A93-B18E-C8E0-0A15-E0C34DFAB28B}"/>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536E369D-B655-1E62-F569-6F0578CCBE11}"/>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7DA80622-A596-25D0-4055-D34017359BAC}"/>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E82052D3-6C2C-AD77-FAF4-A7EB42979C43}"/>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2A705D4-4C48-34B4-B1F1-B4E64061B1B9}"/>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B6392849-C9CC-CF2E-2FAF-6B36C65A55F7}"/>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2FE5D11D-2B15-C859-DDBC-BB55B4327F19}"/>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6E433BDB-8258-D328-211B-CB7635FF76C3}"/>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41E4B069-307C-3872-CEA4-76A2BD0101D2}"/>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8D789A7D-6F97-75A4-0CB7-AEBDA2B96D88}"/>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EE71673D-CF5F-F165-84D6-EE109CF77AA7}"/>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1C1451A2-F37E-354D-8DB7-11A0A549A0A7}"/>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C72D1DF3-C0CA-6E5A-D8D8-C7533C9866E0}"/>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97FA04D1-4B9B-20DF-2A5C-69CD68908754}"/>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051E92AC-5D62-B79C-CF56-D14CD1F2C38C}"/>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04667835-C305-C162-9E05-77BACADA9EDF}"/>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EF52EA7F-0941-3006-BD1A-396094445768}"/>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7F5D0735-8993-C8B4-E64C-BBD6C11AFE8F}"/>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A042BC5C-502E-4290-F6A0-9D725A3EE55F}"/>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642A79F1-9B24-848E-9922-8C91100701A3}"/>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B6E6A887-1F5F-A984-6ED7-2C906AC56DA3}"/>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07E6B20A-42DE-56B5-E76C-E6F9EEF2749A}"/>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0AF1DE44-6D14-39EF-E232-2504D77A054F}"/>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E8838E97-5295-BE23-6749-56AD7AEE9AF1}"/>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794D052A-6BD4-FD3D-054C-ECA34BDD7846}"/>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8F7C6F66-064C-6A2E-C9E2-2708A4BEB113}"/>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B010855C-5CC4-98FC-25CA-FC2302FCF7DB}"/>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F8754F69-F516-087A-8E8F-F759BFFFD082}"/>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84A63CF8-D94E-0D56-0BF1-26B27AAEF69C}"/>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A6C7BA5B-5679-D07D-628D-B90FFA5A6052}"/>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E99E5699-7086-6860-602B-C466677382A6}"/>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539862D3-447E-2F9E-E48E-C087A49BE520}"/>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0D8D5CC9-74B4-99F2-EE44-C5655DE6836B}"/>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ED239D30-4461-EB44-1ED1-2410676C1253}"/>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0CF74174-9FD2-F374-0703-DC830F3100CA}"/>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16DC3152-ED5F-076E-D2DD-4814D18EB989}"/>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68E94DF6-1775-61D7-301D-7886561BC1BB}"/>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29BF2033-CAF4-3F45-71D7-1C9329D897D0}"/>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510991FD-1AA2-BAED-6C81-557A6E6DCC53}"/>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46C6A7E0-2CC4-9899-A073-A14A4847D9C1}"/>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731658DC-1F5C-4C80-6896-506A52A95E09}"/>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CD9FB56B-31A4-AE22-03FC-EA0F58E3FD54}"/>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BE646FA5-0C29-DF8A-834A-E7A494AC8D62}"/>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612E7E30-70FA-4674-AD2D-67DF2E2EE308}"/>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355D53C3-15E8-E99A-E3BB-E237ED84611F}"/>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D8683BF5-7C2E-9B67-2DAB-B8C393B11063}"/>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A8845B46-B672-5707-8192-AD7CF5BE611A}"/>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C2FED27E-E322-DD2E-1785-CA9C9E76FEE8}"/>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F4CC6738-7529-F3CC-B11B-1F03576D71B5}"/>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EA93205E-6080-26CF-E44A-9A2B180B7BA0}"/>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43820388-D39C-F6DE-CDD4-B0F9386F4A21}"/>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5834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D2D7626D-2926-57DC-A892-DD769D64208D}"/>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E1977A25-4C9B-9404-F2A3-E193E8256A65}"/>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0B66F60A-EF24-D61C-BA72-0B804EE97950}"/>
              </a:ext>
            </a:extLst>
          </p:cNvPr>
          <p:cNvSpPr txBox="1">
            <a:spLocks noGrp="1"/>
          </p:cNvSpPr>
          <p:nvPr>
            <p:ph type="subTitle" idx="1"/>
          </p:nvPr>
        </p:nvSpPr>
        <p:spPr>
          <a:xfrm>
            <a:off x="1718781" y="1267860"/>
            <a:ext cx="4045200" cy="2214026"/>
          </a:xfrm>
          <a:prstGeom prst="rect">
            <a:avLst/>
          </a:prstGeom>
        </p:spPr>
        <p:txBody>
          <a:bodyPr spcFirstLastPara="1" wrap="square" lIns="91425" tIns="91425" rIns="91425" bIns="91425" anchor="b" anchorCtr="0">
            <a:noAutofit/>
          </a:bodyPr>
          <a:lstStyle/>
          <a:p>
            <a:pPr marL="0" lvl="0" indent="0"/>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學校喺入學申請表要求家長填寫詳細的資產狀況（例如有無自置物業、銀行存款金額），是否可以</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95336D10-1F94-AFB8-E377-9A0A00D868AB}"/>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199A1E79-19FF-E3B8-CD3E-053664DD3493}"/>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82E4BE80-4FFA-E667-F8D6-21793DE1ABCD}"/>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C87CCB2A-1EEC-E713-9462-7F3452C4D061}"/>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64123A21-6CA5-470A-B403-006FDE9DE00E}"/>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074D2E66-615D-17C7-51BB-FBA8EDB7EADC}"/>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0672CD89-CCE7-0334-FAB2-90BFAAD23905}"/>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2E452CAA-62AD-B7BB-4173-FBAEE3C4F26C}"/>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8FC6D015-5BF0-BB70-ADDA-43281F78CD42}"/>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EA067DFF-B9C3-D1B2-B1A3-05B785573B68}"/>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1509F51E-78E6-9223-B0F6-94032A2BA0B4}"/>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FE713719-8729-5B3B-54FF-3A103465C0E0}"/>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40138B40-09A2-9069-5A48-285B63E84BCD}"/>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DBFF506B-9929-114D-4BEE-52ED5D202E79}"/>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CD915C01-71BE-646B-9860-41392DA8DA06}"/>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B318A4A0-3721-882A-94E6-1FB24DA25737}"/>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47C2CA6F-B915-0018-392A-3BA8991D0D2C}"/>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97A0D607-0D86-F228-089C-0E2A04B2FCE9}"/>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8C8FE1E4-98E4-2EBD-7B21-4DB5AC4E5950}"/>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351060F1-B6DB-2641-F035-F0F119CD1AAE}"/>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2450C604-0EB5-922D-23E7-C2E0E50A4143}"/>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5CA5198-F1E3-E5F1-4902-D6693B004479}"/>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5EF1BFDD-B928-A93E-B3B0-7EDFD91E6A4C}"/>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49C2118F-9563-2255-F1E4-E3071484F2C7}"/>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8028F6B2-BFFC-CE63-56D2-426F532B3EDD}"/>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9379DA47-1EF1-D55C-E679-03C63641B86E}"/>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E29DBEC3-E7A7-2AC8-1DCD-05D8A9ADAA64}"/>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DCA8E087-CD04-D0F2-CA13-4A6F91A7DE63}"/>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48D5BA58-8F64-258D-BDFC-DB8F132839F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08532B20-5D31-8A52-5F89-105E2AA8CBB2}"/>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13D31625-669B-0090-F648-91F1B34C5D01}"/>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D0220410-C22E-69AC-FED9-43FAA281E384}"/>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0B017547-4292-58D6-77E4-56C4ED01BE19}"/>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C701A131-90EA-A6F7-4BCC-4FDE6DBC2914}"/>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6C4D28CB-D8E2-AB00-A1EB-C750A6583FEA}"/>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D20B942A-FA54-738E-8BE4-669B76B1A112}"/>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425B1145-2D40-5074-CDEB-88AD917E34F2}"/>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5443B5BE-14A8-A532-5286-ED58C2538488}"/>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8718BE01-1DDC-9158-EB64-0193E6809862}"/>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9BA5FCD6-87D4-BF74-982B-5DEB3EB8BB1F}"/>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E0BC8B88-CF85-2E6B-55D4-9B542E0531EA}"/>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AC8E05E2-87C7-FD89-8AC2-B839B443007A}"/>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ABAF0852-0B53-AB3F-95EA-63C70463D3BA}"/>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81CF336F-F73C-AEC3-B72D-1B8997004EAF}"/>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D2017E9C-75C6-B42C-5D46-6B3280A416C1}"/>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C5860494-BFAD-10D6-2487-F49FD23F33CC}"/>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E43DD8BD-0861-129C-8C50-136CC48103D8}"/>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5DBC9F50-1AEB-B65A-5533-6D3BC078ABCF}"/>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C9B982B7-293F-8F23-0F4B-C6D90B8AC9E8}"/>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7506C7F8-65CC-44D4-9675-B2DA219E38C3}"/>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BAC27387-47DC-FD1E-87B8-994CA5F283E4}"/>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FFB16057-C54D-C637-42AC-D398D055CA45}"/>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19041FFC-B338-703A-849E-D8B13E69D0B5}"/>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832D52CE-61BC-2570-6EF0-E4C70AA8E1C8}"/>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9F5F652A-26FD-BB41-97AD-210BE66DBD03}"/>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FF583AD7-0325-FFB0-FDE8-8A94EC42CD91}"/>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0643CF4F-2B22-FA3A-A80B-A400E81EB3C3}"/>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6E9E0C1B-5C7A-E848-7A64-07A4B5C97C4E}"/>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14D31D2C-DA69-1B89-3F75-9E7B31F686A7}"/>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1655F719-269A-5290-0C8C-FDDFA10EF77B}"/>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44872E34-CE75-AACD-AA85-D32704ACBE7E}"/>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96287D8D-120E-8A7C-66CF-A9AF2D72598F}"/>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01F62F45-B9F1-2342-B2BD-11A434936642}"/>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F96942BF-3899-E679-3EB9-248E0090E452}"/>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DAA1139A-C855-DD52-4AA5-4C84BF967BEB}"/>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F88C7439-E270-A44F-7E86-E462A958E596}"/>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9902A9C9-0938-3C82-7FEB-6363337D2506}"/>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821D14D9-FB5F-6664-5005-B19B7991CD4F}"/>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AD4AAA38-E4B6-202C-B24F-1E0AA13245E0}"/>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BC18DFE3-6DBC-6DAD-67E1-B1E56325E4E1}"/>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23780461-A845-9145-1EFC-D3E1750ECC3A}"/>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5231DA23-C441-4909-0569-A9D3D37FF596}"/>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F82818E8-8198-3673-AB4E-9131ABFC7970}"/>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0837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C17A8D98-E283-A79F-387E-FE2C6B7ADF7A}"/>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1F69BB14-2461-14BA-D472-68A695E728E8}"/>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甚麼是「個人資料」</a:t>
            </a:r>
            <a:r>
              <a:rPr lang="en-US" altLang="zh-TW" b="1" dirty="0">
                <a:latin typeface="微軟正黑體" panose="020B0604030504040204" pitchFamily="34" charset="-120"/>
                <a:ea typeface="微軟正黑體" panose="020B0604030504040204" pitchFamily="34" charset="-120"/>
              </a:rPr>
              <a:t>?</a:t>
            </a:r>
            <a:endParaRPr b="1" dirty="0">
              <a:latin typeface="微軟正黑體" panose="020B0604030504040204" pitchFamily="34" charset="-120"/>
              <a:ea typeface="微軟正黑體" panose="020B0604030504040204" pitchFamily="34" charset="-120"/>
            </a:endParaRPr>
          </a:p>
        </p:txBody>
      </p:sp>
      <p:grpSp>
        <p:nvGrpSpPr>
          <p:cNvPr id="576" name="Google Shape;576;p33">
            <a:extLst>
              <a:ext uri="{FF2B5EF4-FFF2-40B4-BE49-F238E27FC236}">
                <a16:creationId xmlns:a16="http://schemas.microsoft.com/office/drawing/2014/main" id="{A8DCCEB8-49AD-DE6A-E197-98AE70C2903F}"/>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3D89D0BB-0365-7835-5F23-363AC397A38A}"/>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9069E41B-1AEC-8568-7E5F-8BCB9D0EC232}"/>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0C47E45E-F545-ADAB-5FC2-65E5873E8D0C}"/>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56EB551B-71D0-BF93-1BEB-AD9A2F2D5C60}"/>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F8BA54FD-F1AD-328A-2CA0-BB604DA1750F}"/>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A5CD2683-F288-F416-38C4-1F39E8646147}"/>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BBE1213-0EAB-F82B-A8D9-08AEF2E08347}"/>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DCCE0B13-8801-9049-CD85-85B5A99E6F1A}"/>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37829A7F-A67B-04BF-1292-4E779965CEC6}"/>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3CF152A6-D4E9-49D0-AF18-F0DE2D143A3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AAF5E5FA-93F8-F9DC-76FA-362E9946919E}"/>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BE051E8-34EC-7337-EFF6-F5235F1CFC0C}"/>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B076008-C035-53E3-C4A7-7272FF373B54}"/>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A4552938-39EB-DAE8-50CE-7F14757EDCAE}"/>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19B82ED4-0E57-2277-5E2D-736F8F304871}"/>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678FB543-299E-C315-FD77-7B87BC92813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BEA757B3-241A-F0E0-11F9-D3E027AC7533}"/>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33F4D37A-5B9F-54DC-265B-17CE9EE4FC9F}"/>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B3FA823A-1BE8-A924-6B80-8B4F4CC274BE}"/>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B3EB2985-FB53-B0B1-8E50-B68536D7BB4E}"/>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A4D10725-6069-77C2-CABE-EE99506E90E6}"/>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87D6D0CF-2C5F-47A3-880C-79107E2FC49A}"/>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3E4E8CCD-C78E-0A6D-F6AC-5C44B89208E7}"/>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4FF888F1-7173-F29B-9841-F80AE4F5BB1F}"/>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DCF0E3A5-CA07-8DE9-002E-FAA3847D2B3B}"/>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E6B19731-BCD3-3B80-2524-02AA3AF005F7}"/>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9470FF8D-2235-9FF7-763D-13F84754C76E}"/>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ABA4EA11-BA0F-6974-DDD8-7E9AC49BA746}"/>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7E8AEA90-00F8-12DF-B323-8DA9A0F70C46}"/>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7CF30702-D453-6DE6-7B02-AD06C0B3B283}"/>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CDC1076D-5192-A882-D56D-7719C383CEB6}"/>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5059FF3E-4C43-2A99-475E-3FD8AF9DBA81}"/>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1DB88D4D-0F43-F89F-4AEC-DCF6EBDBBDEC}"/>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9D7B9FED-C552-E696-A8DA-EDCDEA72052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E4CB3877-C9D3-ECEB-F970-5426FE2B43C3}"/>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09813093-674C-9CA1-8259-473DDD19718F}"/>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F4DE4084-6E4F-85D1-CC57-D3F05D59E2EA}"/>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84165B6C-9293-5DE4-837A-37A024F34F8A}"/>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C2E77F45-6CB4-70AA-588F-B89EEE2AC5FE}"/>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78D7D3C9-6C0E-8360-2D07-E8C382741D91}"/>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02425A46-4CEA-E883-D60F-DD432C6A9B55}"/>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F191C7E6-22B7-4D21-A098-51AEC6214385}"/>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2457DAC7-70D5-82BC-187A-182A939E796A}"/>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113C805-EBBC-7AA3-7336-8FFF57429501}"/>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A2AD56EA-D131-6021-2F79-5D817AC20486}"/>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71A5FEF7-7FD4-D574-F124-351BB591DA5C}"/>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096F9E46-BB58-D829-FA55-38767C9B8D13}"/>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CA776C46-4CEB-6F17-25D7-37B9EE500C17}"/>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4D7E0BD6-6EB4-58A3-DD25-A6ED1A349729}"/>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144744D9-0ADF-DF11-37D3-8B18CF5B70AE}"/>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0F26C67E-75C7-7CF9-C4D9-1E092E4EBF9F}"/>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DFF465B3-6CAC-AA4C-8112-4AFB94319949}"/>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250045A0-668F-E625-4BAD-F555B14E5818}"/>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C683E672-00A3-6204-FFBA-DBB797B7422F}"/>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0C1F1F25-215E-2C07-028E-9D3F54A2A779}"/>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EF99F6D2-80FF-438C-EA8F-A4667DB4C51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DAE6518B-608B-5F9B-E982-141D355118E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9526889D-B5DB-CB1B-E274-BF9A3B21569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678510B2-8340-B683-A545-A5691C1E14D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4DD83DB6-7475-6E82-5666-50C6026354D8}"/>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952C9A67-7C0D-E7BB-42DD-1B3E886D94F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32345EAF-79EF-11DA-EE9D-0316A9FEA68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00470A4A-E8B1-3CD9-E640-7188C6CC06FC}"/>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3177F416-2A1E-B7C4-D913-FFD30444B74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2593F8D8-B075-ACE0-E4D2-102ECB27EDF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0025E803-50F0-5B56-2E61-3CBA6BF0D8CC}"/>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ECB91B68-C341-E35F-5A4B-055AB140CB65}"/>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C3C7119B-424D-6F0D-36C9-5B6F3418D824}"/>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EF3B2750-6350-69CD-05FF-D3AC6128CCDB}"/>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3BE1E689-2271-DDE1-B8E3-89C670030CB2}"/>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F83E3A55-73A5-53B5-5029-7BF074EFC3EB}"/>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89F33AF1-8BE7-6D27-2741-C6012A4E3620}"/>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793F1B3C-740B-1CFC-5E3E-1C78C7EAD99A}"/>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2C01AE22-022F-395C-3933-A24425AC215B}"/>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DB2B0655-DDAB-42A8-CA6D-87EBD439D92A}"/>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0077CEAF-B28C-71AC-98DC-D7B92C750863}"/>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FF688A7E-D3FC-6421-FA65-70B6CA9E0B3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138A9E8-8363-43FE-AA87-37204C42D8C5}"/>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0DC39CCA-7610-E474-68A4-3FCBB51C3BB8}"/>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186E74D8-5246-C50E-FECE-554BFE29D6B1}"/>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C2A65DB4-EB0A-C3A7-23DD-DF75172EA555}"/>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C95D7FEC-1C14-29B3-BE4A-EDA1207FE21B}"/>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A5F48FC7-2F28-F6F4-A8E2-C6E44DE5CD3A}"/>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7AF49923-9046-1E7E-3489-660F3C0320C5}"/>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1F5CDC82-67CC-382A-0510-241A8BE94ACA}"/>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1FE8BBFB-6334-6CBC-C822-96E69C4A303B}"/>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0F376E68-40FF-3EE6-80C7-7B08A047FA6A}"/>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0B6471CD-F0D1-B8D7-3BF4-5928102E9D3E}"/>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CDB3AD69-791A-50D9-DCAB-2F81BA4F4919}"/>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F05B8EC3-72B6-09AE-873F-CE392B9A577D}"/>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57975C0B-5454-0066-5C19-B86E84ED7DB2}"/>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A53D52C6-4C4A-F503-3F94-7ADF224E3C96}"/>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4336641D-D46B-5302-F526-7250A5D9AD53}"/>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42D0E562-ADA7-375F-BCC4-6F011DF7CD16}"/>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C85266C6-1311-5894-0B18-941C2E83EAE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9B8DC852-00FB-5A74-1AED-6F81287C4321}"/>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B955811F-E3C8-9E6D-7163-66D1B72A139C}"/>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81E6953-D6F9-AC6B-65A3-9CC7794B19B5}"/>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247A2439-E79B-CDD5-13AC-EA15070EDE1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CDC23135-5808-F19D-021E-DAEB1DED06FC}"/>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3C8300D0-C89C-CEBD-C09F-A2E7F334027E}"/>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179887A-7EBB-C3CF-982D-4C712D2285D5}"/>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C0CEB691-FF77-7938-264E-0C18CDCB618C}"/>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F04A4C29-992C-217B-DA0F-080878555A6F}"/>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5372DD58-E3F3-4BF1-471E-2768526FD7A7}"/>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8A532F9A-836F-F992-0A2F-DDAFFA5585DE}"/>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11F440F2-2B27-A9D3-86FC-3EDFE347CCAE}"/>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E217D535-5CC3-47FA-8778-ED8CD9CB72E0}"/>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7E5E6269-6993-E89C-4B07-38089AAACF62}"/>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72326C35-E16A-367F-0E23-DD4FE45B4255}"/>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76B45A9A-BA6B-F1AE-DE0E-A4432EED9C0A}"/>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D793378-98E8-F629-9329-DF5B15141635}"/>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26FF6F52-F4F3-F1E4-E3BD-B0AEF917A51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177DA7A0-59C3-EEE9-EAD7-FD9FA52D6570}"/>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B06A6CE8-0995-B5AF-201A-09A1BE194FA2}"/>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A01297A2-6C7C-FE48-2EE6-599EAB812A4C}"/>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標題 2">
            <a:extLst>
              <a:ext uri="{FF2B5EF4-FFF2-40B4-BE49-F238E27FC236}">
                <a16:creationId xmlns:a16="http://schemas.microsoft.com/office/drawing/2014/main" id="{B8C8E3CD-E327-3CD4-4A9A-F977CBFDF76A}"/>
              </a:ext>
            </a:extLst>
          </p:cNvPr>
          <p:cNvSpPr>
            <a:spLocks noGrp="1"/>
          </p:cNvSpPr>
          <p:nvPr>
            <p:ph type="title"/>
          </p:nvPr>
        </p:nvSpPr>
        <p:spPr/>
        <p:txBody>
          <a:bodyPr/>
          <a:lstStyle/>
          <a:p>
            <a:endParaRPr lang="zh-HK" altLang="en-US"/>
          </a:p>
        </p:txBody>
      </p:sp>
      <p:pic>
        <p:nvPicPr>
          <p:cNvPr id="5" name="圖片 4">
            <a:extLst>
              <a:ext uri="{FF2B5EF4-FFF2-40B4-BE49-F238E27FC236}">
                <a16:creationId xmlns:a16="http://schemas.microsoft.com/office/drawing/2014/main" id="{A37FFECA-5700-091F-B63A-36FA3C53FAD6}"/>
              </a:ext>
            </a:extLst>
          </p:cNvPr>
          <p:cNvPicPr>
            <a:picLocks noChangeAspect="1"/>
          </p:cNvPicPr>
          <p:nvPr/>
        </p:nvPicPr>
        <p:blipFill>
          <a:blip r:embed="rId3"/>
          <a:stretch>
            <a:fillRect/>
          </a:stretch>
        </p:blipFill>
        <p:spPr>
          <a:xfrm>
            <a:off x="561999" y="1508841"/>
            <a:ext cx="4645437" cy="3053111"/>
          </a:xfrm>
          <a:prstGeom prst="rect">
            <a:avLst/>
          </a:prstGeom>
        </p:spPr>
      </p:pic>
    </p:spTree>
    <p:extLst>
      <p:ext uri="{BB962C8B-B14F-4D97-AF65-F5344CB8AC3E}">
        <p14:creationId xmlns:p14="http://schemas.microsoft.com/office/powerpoint/2010/main" val="263204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EE3F5B27-55E6-1652-779B-80B537660E2C}"/>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FC4A3DAF-C069-60BD-7F47-6BE8BC608BC3}"/>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6F52557B-12E2-FEBD-FB8A-0AE8E57C921A}"/>
              </a:ext>
            </a:extLst>
          </p:cNvPr>
          <p:cNvSpPr txBox="1">
            <a:spLocks noGrp="1"/>
          </p:cNvSpPr>
          <p:nvPr>
            <p:ph type="subTitle" idx="1"/>
          </p:nvPr>
        </p:nvSpPr>
        <p:spPr>
          <a:xfrm>
            <a:off x="1718781" y="1267860"/>
            <a:ext cx="4045200" cy="22140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如果老師懷疑班房有學生偷嘢，喺無通知學生的情況下，喺班房隱蔽處放置小型錄音機收音，是否可以</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9A47743D-E016-D850-4748-8BE27BA51BB4}"/>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A69D9ED9-8720-9768-CCBC-A2AA7DA77F3E}"/>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C93B2005-04EC-749E-656A-A7EE0034A9ED}"/>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4D0C0921-6A8E-C2CB-5428-164B1E1632BD}"/>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DAEEC17F-8062-5F2F-5AA3-8A16BE0A12B1}"/>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6C324A3A-FEC4-61F8-CD11-CFDC1D645597}"/>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EC4D5AEA-3302-818F-0ABF-DD4FAD7247B1}"/>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8F38A0FD-E71C-7700-D371-06116BF67CC7}"/>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762BFA66-9166-C54A-4E93-FF38D77FB5D4}"/>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500868E2-4E6A-90D9-CF2B-FC4C85704454}"/>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7FE50930-93CE-44A2-8F3D-C5FE24319D42}"/>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991C514A-90E5-A1CB-D217-AD814408AF67}"/>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E930A28B-81E0-BF2D-2272-BB9250BC718F}"/>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EE8D3782-7809-C6F5-9204-52B335D05784}"/>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00B85E69-FE31-0729-FA35-541F0CCAA5A1}"/>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C9DD660A-C951-B53C-7BB0-E39FBBF7D1A3}"/>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5876A133-2E4C-4F8A-904F-A26648884A3B}"/>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9E044312-E0EC-750F-C93B-6435A502FD5C}"/>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B0201990-C955-230A-5405-230DD10ECFD5}"/>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7A54A7E6-571E-951E-1770-C119CCF76A6B}"/>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173BF762-8B56-FB89-E639-234D7CFEBEBA}"/>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B9211BD5-CC30-7C34-81BC-BC1465B713F7}"/>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54EDFD9A-F52C-0602-6BD5-D7B334B7A281}"/>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651ECDD6-4259-D90F-9082-5637B6AFF414}"/>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13B502B0-33F4-D04B-5BA0-3CC2630FD68F}"/>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BFB94E30-ABCB-A1FF-38C4-9E93AF30A0FA}"/>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0E1F1AB8-5280-B9AA-C7EB-4682F8683F81}"/>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12CCD276-1918-D551-14D4-0DB19B792FC5}"/>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6492AA45-75EE-17CC-14E8-080393FF79A5}"/>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57631F1D-820F-BEF0-F604-7DD74635D028}"/>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F83F0D0D-B3DA-24C9-7916-AE76BA2F2CB2}"/>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E18FF4C3-5EC8-43EE-26EE-C37B2F565848}"/>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983BBD99-F10E-EE40-2CAE-2CB900531802}"/>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2EA43CC4-228C-5F89-7907-17D7B1E50F62}"/>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E3907982-85D3-1037-3720-50868E6019DD}"/>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DF6C1D6E-B7FF-8DD9-C8DC-693C5A4CDE16}"/>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4FC82B23-E47D-1BF2-0A4F-A3B1DF7DFF6C}"/>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DBAAA9C7-A34C-2230-6679-E7FD37C760A6}"/>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759F5530-FA80-F1CF-2737-CC21FA056E3A}"/>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B7343A2D-8E1C-8824-C6A4-DC8626D0D2AD}"/>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1CF74336-A127-7781-10D1-1AF91E2BE32F}"/>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160BB193-B00D-B1EF-9874-04DB723371AA}"/>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9D04739A-001E-5E8F-A2C4-7D1D858C17DA}"/>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EDBAABDA-EE55-3BAC-20F7-0779C097275E}"/>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9E24DE2C-42AE-5E49-4175-56A835A73444}"/>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735C2067-5BC6-23DD-1308-F33EABAAB0E3}"/>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5255DEBD-4564-5074-21F2-CDECC8F9344F}"/>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0B5DD005-C485-25C9-9411-F47D74E4BBDD}"/>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A025AA7E-D9B6-9EF9-9C59-228B513D7728}"/>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E6CF6FEC-7495-6739-2AA7-1D4AA4C9F0AF}"/>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EF321F42-546C-2C13-A366-79C018C9602A}"/>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915A3509-0FD6-0459-89C4-4384A2423A22}"/>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105A621F-1870-56B7-5296-4ECDDB67A40A}"/>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C2925DC2-D542-6424-3D46-5B368DD4DEC7}"/>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F43B64D0-5303-8865-6E20-8BB243A58370}"/>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0087B747-35DF-0FBC-B9E9-F0D88B4C5638}"/>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FA9ED119-D286-4D33-F8E6-BBBFE1F34476}"/>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70FF9B90-9092-F08A-B901-357953F43161}"/>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4C57565C-3319-C0D7-FC90-65E6FAE4F059}"/>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EB026137-5FC4-B7DD-32B0-9778387D7AEB}"/>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F0EC86B1-7699-A228-DA06-7BC814675B2C}"/>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FD77D9BF-AF14-7F82-7A7D-096A4440190C}"/>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E6A95C1A-A3AB-AF33-866D-FD8414D0DF05}"/>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8E484B52-E9D4-2C8E-2CD5-3BBA01F24F47}"/>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206814AF-4788-AE27-1978-72786A707E47}"/>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A379B1C1-7ECD-AFED-E706-09E5ECFB49C8}"/>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4448FC3A-41AB-948D-A1C5-216C96C4FFE0}"/>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642CF137-424B-5C07-09AE-F2D30B8FAC5F}"/>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45D1AC36-D722-8114-43B7-CC590EC636EF}"/>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13CAFDCC-5652-8513-991A-2C38C016D4F6}"/>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CCD56834-08E7-AB00-18EA-FCEAE36DFD03}"/>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76B36207-C24B-309C-0113-3BA114D2B3DD}"/>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520DB623-CE8A-3650-3BD4-EB566CCA36C0}"/>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57639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1C601C5A-4612-BD21-E1DF-446F33BF9E23}"/>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F30758BF-CC2E-2A7C-C346-5C43625F063C}"/>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602D6469-0CFC-754B-8EE9-829FFB7CF49D}"/>
              </a:ext>
            </a:extLst>
          </p:cNvPr>
          <p:cNvSpPr txBox="1">
            <a:spLocks noGrp="1"/>
          </p:cNvSpPr>
          <p:nvPr>
            <p:ph type="subTitle" idx="1"/>
          </p:nvPr>
        </p:nvSpPr>
        <p:spPr>
          <a:xfrm>
            <a:off x="1718781" y="1267860"/>
            <a:ext cx="4045200" cy="18733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如果學校為咗紀錄學生有無準時返學，喺校門安裝面部識別系統，是否可以</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8BE56A6B-20BC-EEC9-6BF8-DF8F537A2214}"/>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1E3C398B-870F-BD52-7414-74BF609EBF71}"/>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6E11A6E9-9553-C565-8C17-18D6C9E37C73}"/>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1C8B53F0-717F-9197-3299-6B74C3712E65}"/>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36425448-50C1-A001-C1EE-D9FA2F2287CB}"/>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C0CA152D-4407-3F84-8B69-F6A6F272EEE4}"/>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514ECB3D-9958-EBE3-629C-E0D7199A69FC}"/>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3EBDBCED-0C80-9D8A-9F96-286FC0370B7E}"/>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AF459973-1C51-C00B-C462-FF015568030C}"/>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CD2071A3-674F-256D-75B7-00B4F98D9D27}"/>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48D1938B-4D8A-8BDF-5B5D-34D2BD21460E}"/>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7BAFC108-4286-8201-25FA-B9FD2CE77D20}"/>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38DDB0CC-CE0B-5C73-EA18-711C687A89B3}"/>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378A0F98-9357-5D9B-17FF-CAF291F1929F}"/>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9C5A3BF5-47E6-76EC-EFD0-3A762113193F}"/>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CFDB53DF-4B26-F916-5D3F-EE53339AD77A}"/>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4423BC0E-45F7-B537-52D4-C13BCDAAD09F}"/>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25386424-626A-4385-1C3C-D8779AC1F093}"/>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EB0A44C1-E868-EEE3-41FF-DD220A59924F}"/>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095AB8B6-2237-6713-7682-42E796B0C2DF}"/>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3D77A4AD-BB3A-3958-F484-91EF6BF4C5F5}"/>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8B1CAF9-DA4C-F2AC-5434-C0A8AC3DA565}"/>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F7D503D5-4C4C-9ADF-3F19-EB9478D23696}"/>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26A130C6-E2BB-3274-DA04-8CBFE0BDEFD6}"/>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61003119-25EC-657C-08EB-C9FDED4CB5C6}"/>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4A4F24AD-1CCD-AE9C-20FB-84D6ABBCF7DE}"/>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65BAB63B-DF85-EC3B-D66D-C78DC0D7F399}"/>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69E122D6-F27C-F884-90CB-6B472DFCEC9E}"/>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71E4764B-E921-D66A-2034-69436DC58C6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07672969-2928-AC5B-9AF5-1F9BAD8A9E3C}"/>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E7F2A50D-8EB9-0509-2AD9-54365166CC77}"/>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514478A4-468C-97BC-987D-3FE0F6CBC436}"/>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1B5C6DBF-4CAC-03B4-4CC6-E4CF58B4C145}"/>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73929DE7-C024-A5C0-BA01-01E80A180457}"/>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2DD454D1-A99D-53F8-84CC-F901D98D2A25}"/>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BD3A5451-5A1B-E225-417C-12541CBE9F57}"/>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040DDCA9-758E-450B-4843-DB82A2486FDC}"/>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86E33612-14E1-A080-E590-67C660735DED}"/>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8D255ADD-54A5-6852-5B9B-611BF47EA098}"/>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93EF5214-C6BB-721F-4B92-D417845524F4}"/>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A645C02A-FAA1-299B-2561-E49E8C349162}"/>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A2F8FADF-AB5A-EE97-4B98-698C59397CEC}"/>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A8E9261E-9308-3F39-59E7-5FEDEA9FBE00}"/>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BDF6402A-E035-E7C1-2CA9-2A15050619D1}"/>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23B15B39-888B-E082-A1A6-E447F4A6C9BD}"/>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C48D6AE6-F9A9-088E-A334-694903E50066}"/>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9CA278E2-4E80-B5B3-7CB6-620763DA25A6}"/>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C9660CB4-CBFE-9410-596D-04FBD820CDB4}"/>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BD15AA96-8F8D-8109-D668-BAA5E988EABD}"/>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945CF643-919A-53B3-8B1C-46D83E2C6783}"/>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43D291E4-0D00-B35A-0567-CEFAEA153242}"/>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C2CBECA9-99B2-100E-8702-243BB0E6F05B}"/>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2C3B2CCB-B7B0-7113-A6D7-9992CCF08C58}"/>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C9F52C8F-FBED-A7A5-FB60-0A61E15B9660}"/>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D2D46BA7-FB2B-A62A-24BE-657A9AB7C161}"/>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F2FB698B-C5A6-CAC4-8758-D5B47D2928FA}"/>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F3C6A85D-85CA-3726-6012-0800A3E97590}"/>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FEB055DA-2F99-D6ED-613C-9F640F492C67}"/>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31DE0E98-93D9-7BAF-86AB-02E2A9E28274}"/>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AB4321F8-E1FA-57AB-55EB-1A8B1D3912D0}"/>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6BAEECEA-5D3E-D4DD-125A-96E3FB5D9942}"/>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E2966517-D949-1053-8537-3AD5DE00C39A}"/>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F05973C3-B48F-CA68-79AD-A9C4A249E041}"/>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7ADA4CAD-449A-68D5-7F3E-6357A83F3E6E}"/>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27654F32-D5DB-AA1E-3CC8-F76272B8A228}"/>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180D01CF-A36F-4E7E-A0C0-C9C13009A217}"/>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905CA1D7-9D77-310D-F759-68A948B8D565}"/>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8AE2B035-1303-6211-F4C3-B103C8A897BE}"/>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434149A5-9FEF-1241-1B39-98CAA9AF68D0}"/>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BD18F763-9F77-AB21-E52E-59D94103898C}"/>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25744A8C-D615-648C-BBE6-F36593134DD0}"/>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BFB3456C-E5FF-6DB5-C9F6-5F413BFF38B8}"/>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B505A494-0CDC-A087-D894-13AA23202837}"/>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7464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65355D5E-61B1-EE4A-EA77-3723310A490B}"/>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BC43738F-366B-EA5C-E2BF-F85C0CD82741}"/>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83468119-4B23-4165-752A-6B1319D937E8}"/>
              </a:ext>
            </a:extLst>
          </p:cNvPr>
          <p:cNvSpPr txBox="1">
            <a:spLocks noGrp="1"/>
          </p:cNvSpPr>
          <p:nvPr>
            <p:ph type="subTitle" idx="1"/>
          </p:nvPr>
        </p:nvSpPr>
        <p:spPr>
          <a:xfrm>
            <a:off x="1718781" y="1267859"/>
            <a:ext cx="4045200" cy="26575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如果學校圖書館想知道同學嘅閱讀喜好，要求大家填寫一份問卷，入面要填埋屋企地址同埋父母嘅電話，咁是否可以</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1772E2B5-99C8-DC13-378A-772122170510}"/>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9EB77E8A-C533-CECB-78D9-D2E66D5372C1}"/>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9BEB95C1-C0E8-7160-EA44-9DDE680B59A1}"/>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CC5B941F-A584-398F-8EEF-21BFB43A7B8E}"/>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A8DFF30C-575D-C4B9-502E-3A4E9C42B634}"/>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D99FC61E-881D-B6B5-0E77-CE738B22B272}"/>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4DDA7FA3-B65E-35D9-4B86-46D4D06C6A45}"/>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4DCF7F26-51EE-5C1A-02F0-79FA8D8F3B83}"/>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338C9C2E-7412-A8F0-7A7E-1EB170688757}"/>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82823AAE-B53D-4387-B1BD-85728A87F982}"/>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A113343D-84E4-249C-232E-4C7E9BB89BDD}"/>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272FDFFA-45D5-E29E-C016-5D18E586E449}"/>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EB913EA7-D181-DF0B-FCF9-BCC214099B4C}"/>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6AD57AA7-C3E2-E3A3-5B7C-2514A46193FD}"/>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92164C23-76BD-96E9-7F8B-B5497E7E88C1}"/>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61880771-ADE9-D7B6-6449-8B3FE2D700E5}"/>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6A821E74-30CE-D616-B957-438DD57C5CDE}"/>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76592E3B-D9E9-722D-678B-34CFBDA25125}"/>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7E964164-C700-3A79-A384-08671DE3406D}"/>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98186157-C763-3B13-E629-D40A2C911540}"/>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8023242A-32D5-2ED5-F5B4-91B15E5EFFBE}"/>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9EAD65D-1EFA-53B6-5D4C-CFB082C2645E}"/>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222596B9-4FB6-4D8B-C09C-7ED5E5E83C8E}"/>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58132046-78F9-7D48-4E87-4CFBC73B995B}"/>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46CF4EBD-5F04-71DC-1CC9-C52C9378EE4F}"/>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E3FEB698-FB5D-C5BD-4252-A584194EB93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BC56FFFE-D38E-5BBC-9C00-F6DA1CB5BAA7}"/>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37A846A2-F7F3-BB74-A947-2F1A2ADD767E}"/>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F718D127-3D22-FE98-DAEC-49EC49A886FF}"/>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54D36A0D-D5F1-06B9-C063-9B24334E1EE0}"/>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772D953A-3C11-B3BE-55AF-BDB0E78520F7}"/>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F2234D96-4179-F169-C385-5DFBD6A9538E}"/>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C5D9C613-E29B-D7BB-7AFE-C8C7B90EBB20}"/>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2724723C-18F9-11A7-B5E6-647DA459CEC3}"/>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30B9633A-22A8-4793-A826-43290EAD5083}"/>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1C9DBE45-B90F-E675-0FFA-04BB55C5BC91}"/>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D66454DB-E52B-659C-508A-36019947C0D0}"/>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F7DCF699-4C39-2721-67AB-19997DED0EFC}"/>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0BF83178-AFF2-FD38-D9AC-33ECF0F8BA28}"/>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33734B5B-C256-C885-1A1C-099F48282A20}"/>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C7B62394-C56D-B5F7-1A2E-BC5510189BFA}"/>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892D1D75-31DA-CCDB-54B0-903CBBB90164}"/>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94F636C1-A607-9F4C-FDD0-F82F66D55572}"/>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603AEA15-8648-031D-7187-51D207837EA5}"/>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CEC31B19-813E-36EC-BCA2-C43128E287B9}"/>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D2DE8D66-FA88-10B2-F6D1-58148748156F}"/>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297A32F9-E942-62BB-985F-13FF952A931B}"/>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5EBF29A1-7913-757C-4440-6BAAA115A01D}"/>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C1872ADC-8393-E0B6-F668-6A549B84FA06}"/>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29FCBB5B-0DEC-394E-144A-17A0F7B4968C}"/>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C7A7A9E0-0375-C52A-A510-D3A6D00BD87A}"/>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EAEA1DFA-6BDB-70DD-7DF0-242AFF4C2D02}"/>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CC371D7A-843C-3439-B87D-7AB4F1390840}"/>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D7015A60-A591-433A-642D-50613C8C54B0}"/>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92D3922D-98EC-420C-A936-D6F5FCE7098C}"/>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E3BCB9DE-84D5-6041-9B2C-6626C58B76B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9209D4A5-2B08-80DD-FAD6-688E1FBCECC6}"/>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7CF7C7A6-1220-FDF3-51DC-39CF4A305C02}"/>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FA30ADB9-A61E-674D-3F51-04BEFC2B5A74}"/>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2B4839AA-E700-EACF-349E-106EE2077BC8}"/>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ED45115C-C89A-3D96-36BF-65CEC8605AE2}"/>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DD41F34D-AD39-9DF5-7997-8F187BB5B364}"/>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389D5CD1-BE34-DE4D-A705-2D3F303A59F4}"/>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6937464F-9E7E-DA93-CC17-32820912FE46}"/>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CCD06F10-E7DB-AC75-569A-930DFE3347D7}"/>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67C7EE4D-A43C-A1AE-AFE4-2A06F0C3CE58}"/>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55D577E3-B009-4454-D497-4739B4595E35}"/>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23972AAD-7751-1DE0-991C-172760B85C90}"/>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68D4E555-E974-874C-57DE-B3AF23506B79}"/>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E46D813A-FFF9-55EA-8A7C-4CFD924D07A5}"/>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0D03B679-4850-D419-15DB-47FB90EEF36C}"/>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F5C9F01A-3EDE-20AB-1DE8-198AA94DE19C}"/>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5CD9E46E-ECB8-A7D7-C706-B4DF2EE7C6F3}"/>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DPP1 -</a:t>
            </a:r>
            <a:r>
              <a:rPr lang="zh-TW" altLang="en-US" b="1" dirty="0">
                <a:solidFill>
                  <a:schemeClr val="accent1"/>
                </a:solidFill>
                <a:latin typeface="微軟正黑體" panose="020B0604030504040204" pitchFamily="34" charset="-120"/>
                <a:ea typeface="微軟正黑體" panose="020B0604030504040204" pitchFamily="34" charset="-120"/>
              </a:rPr>
              <a:t>合法且適度的收集</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619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1D11E962-7C0C-5458-D7C0-8F8329196861}"/>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AD99D5D8-CFB9-C51C-E022-09C7ECEE5880}"/>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F393AF6F-D201-6DD3-ACBB-714ED1FF35BF}"/>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65245757-F088-E5C4-7221-0B3A13D65B0C}"/>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0D2712D6-2111-99C3-29AB-4887FB8F6D2D}"/>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22DC4B60-AF89-BF49-E9F8-E9140D63F921}"/>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5DC31AFC-1BAB-372B-1B7E-FDFDBD16AD28}"/>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EC1C4B39-C77E-BD89-7E7D-A0C56309F282}"/>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F74670B1-926A-B3F6-86D2-985F3CD106FA}"/>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70E6F26-B157-0940-6F5A-4398F087E0A3}"/>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C4B670F0-7C37-AB44-15AF-1670665BCFAD}"/>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7509E021-BBDD-9FF3-5B23-BD59AE4CD06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33ADEB87-627A-D699-4A65-1590E705F68C}"/>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22F84AD4-D195-9815-4736-763F4EC0AAB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382C8A2D-4E5F-82E9-3A44-9052AA652CB0}"/>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2A4D81B8-51CB-7E5B-1497-6199E44F885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A457535A-8A68-67A5-8B11-BEDC3F53EF94}"/>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3852157E-B8E0-B3D1-1EFE-43FA0BDEF6F4}"/>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9B95584B-595C-FA40-8753-F221B2AEE19D}"/>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6CE616BB-503C-3AFD-66AD-0132873AE450}"/>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5CB21494-A583-9728-4285-7F02EBD97A56}"/>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F26EEEA4-ECB9-FBB5-DB67-D36B114329E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08587605-5F28-C0A8-7101-1A7047CAEF17}"/>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61EB10AC-5606-988E-93E2-F32C2B9C9E6F}"/>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B5D04698-650D-F6D9-4A89-0B72271C62FB}"/>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0C8D524D-AE7E-F87A-1929-2B6A993F8E41}"/>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3EE7944E-DA19-0296-EC74-FB4288606EA2}"/>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5E67EFF0-971E-A445-8C0A-79F9E3FFF7E3}"/>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86680808-C831-855A-EB94-4760CB70763A}"/>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0A30E3B7-D501-4775-4354-07C3715198CB}"/>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B5C6B8E6-A60B-EF43-552E-5955904E9D25}"/>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9BAE3ED7-E39C-568F-AC24-1D3678D77242}"/>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1A24CC72-A485-36C0-933F-71810CEC8414}"/>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CAB302D0-B798-9C54-60B1-B667FA39E8B8}"/>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ABEC2E71-61BF-9D68-114F-FC5F189EDAF3}"/>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DE1BE47A-F453-B0B8-5366-1703DD56BF71}"/>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0F5DCE95-CDBD-F0D9-8DC9-6DA5429EB10D}"/>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A4961BF4-66A4-BFB5-15A3-51A102A2C2E0}"/>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B1087554-0F7E-26ED-F45E-A4AC2AD46CDD}"/>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05D6F340-B64F-479F-BE9E-BF3A1608F910}"/>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46C44853-B0F6-3CEC-73B5-E755F66163F1}"/>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498521C5-BEFD-0229-5AF2-15E60FFE3B8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24917AD0-3BBC-31B5-9249-B536DB3A7A7D}"/>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25486A39-2657-EE82-1F29-474D6436C3AC}"/>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D2C8AAE7-F061-020F-DF2E-20FF04BC226D}"/>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D073033F-5189-B6B7-493B-30A46FD9E325}"/>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2317F09B-0330-2971-CBBC-68C5CAD31C0D}"/>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7D8B4837-5E91-D315-B791-CD137EAFA3B1}"/>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7FD8E15F-6901-C864-5A2A-73121F120187}"/>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2BD7F839-1B80-4368-6874-E62F46D1A0D9}"/>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959B4834-138A-6E47-3725-07ED91664930}"/>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4B209C69-7154-1EB4-373C-013EEA99286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A03DDCB1-7EAF-B57E-4CCC-79AA3E7828D4}"/>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030A359E-C000-B742-42AF-F248B60558C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DDA7AAC9-33AC-C15E-87A3-EF7F2A60993D}"/>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ADFD7FCD-76EE-1057-0A80-657652D124E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68790636-A012-4156-7D05-FBD9A5903E3A}"/>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3FE13E3D-47E0-EECF-AF38-276E15CFB4B2}"/>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22A7771-B4F0-7766-9A31-FEA4E72F2A7C}"/>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7A09E5C1-3C31-E05C-A750-A1367E5CF98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93EE7D52-0929-D60F-CCB9-A993FFFB72B6}"/>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1AF0C121-0DA7-FBA3-7A77-650BA77349AF}"/>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7EEF5AEB-D7F6-9544-A5B8-54DBBBE8147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154C07B2-2995-DF65-3FA9-8EFD5DD77A38}"/>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D8F0E157-CAFD-0303-2760-BA525A1815BC}"/>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0AE12B32-2B0D-1B44-86FA-EAB11E5D224F}"/>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CCE37958-8501-1EEC-0949-D8A89649742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BCE60470-0E93-033A-098F-EB4A61AF5D84}"/>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6EA393D5-3242-DDE3-D08C-A96D84CE2010}"/>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45E9B69A-00A8-E3C5-C577-AC433B2DBA59}"/>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48636EC0-0B05-A807-BB8E-F6C60A57106E}"/>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7B9A85AE-2033-6D83-9A05-FF3CAB3C0F7A}"/>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B01737BB-2CAB-5A39-5725-3FCDD477DC9A}"/>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229261D7-14BE-6A5A-84A4-1E2C2C0F04A3}"/>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3B4E899F-5B49-14BB-495F-50E3B0DEB1C4}"/>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49C63F93-AB94-10B5-E483-E9A9E7A74C9F}"/>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B17451C0-59B4-207B-0F30-92F997E3EF4F}"/>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ECAF98A2-E419-A08A-BC2D-CB883DABFBA8}"/>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6234FDD8-36C1-06E1-952B-665D5766F0B5}"/>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89A7CBB3-61DB-3995-3EC4-FEC57BC3B031}"/>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F8D8399C-4F92-1F98-4321-20E4C6CEF774}"/>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64FEA1D5-1D2F-CA00-EDE4-EDEB15A63461}"/>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5525ABF1-66EB-F0FE-AC51-1930D36E6B4F}"/>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9C7CD8C4-BC28-77D4-957E-3E6268CBC48F}"/>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7561F326-17B5-88AF-D40B-0B2CC22F54F8}"/>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275F5932-75C1-43BC-AAEA-7397D794B3C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2673AD4D-81C8-7432-D1E7-4E1F7595D089}"/>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4D16D8EB-4E07-E2C9-F877-0B35E1679306}"/>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2F03E09F-D72A-64C7-E858-FAB1EEA34CEE}"/>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19D9A91A-1377-619E-2AD3-C718B7F4378D}"/>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81842E43-654D-C3E3-DFBC-67C8A2A394BA}"/>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630FEF7B-F6D7-CB0D-12C5-BEC15DEB17C8}"/>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EC687D26-F3B1-D9E6-E5B8-41013D62DD63}"/>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772FEC47-A26F-0F09-C5B2-75FB6F6FEB05}"/>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9F9A89B8-6947-B138-4027-6573F589CDC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02EFA5FD-0FAA-16B5-291B-1752AB5B434A}"/>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24ACB09A-4F22-3854-8192-2B135B765653}"/>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BC3B83B3-59A5-F9F8-26F2-F64FF69093DE}"/>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1C0748FF-2817-698C-1B88-E7F3464CF633}"/>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1F591C07-E511-9C75-0E83-FE376E292BD0}"/>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807DF29B-0EB7-565C-9CD8-B4A383BC1C1B}"/>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66C44DFC-C79C-B65D-A7AD-53B7494A53FE}"/>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4F2F8B5E-7943-8CC1-5BD0-1A41F8CCF3B7}"/>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9B4682B1-03EF-55D3-8E15-37B73E5FA5D0}"/>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7F67386D-DBB1-2612-E89D-06FCCE589780}"/>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6BEFF3EC-8CC8-8660-CB31-67DE23CF55FB}"/>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4DB8CB89-B7A5-9F8F-116F-583A47CA6278}"/>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259A25DF-6C73-2ED1-2F98-4A960D7221EA}"/>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801E144D-7EEC-2BEF-A40C-31206A22FF48}"/>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B81DBD7-CAC7-E3CC-78C7-21763ECC0F0B}"/>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ECF08ABF-7B38-FCBB-A7B4-E3E54463E16B}"/>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C6DE35BA-8DA6-CEF1-DD25-C3853B112DDA}"/>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7F644EB5-BEC9-976A-929F-96271A1E6071}"/>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DC5469D4-8DE2-699F-E8ED-B4793D101963}"/>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28C2DEA5-1140-9858-7995-79A62B1E6B65}"/>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AB9995CE-5A4D-21E8-BF4C-A4BB9EF74584}"/>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185129FB-B36D-A9BB-AF98-3A6F7C0B0D7C}"/>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A9994193-9CA2-8D24-277C-88F7632014EA}"/>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DCE8A578-F036-B2B6-DC31-F19DC714FB8A}"/>
              </a:ext>
            </a:extLst>
          </p:cNvPr>
          <p:cNvSpPr txBox="1">
            <a:spLocks noGrp="1"/>
          </p:cNvSpPr>
          <p:nvPr>
            <p:ph type="title"/>
          </p:nvPr>
        </p:nvSpPr>
        <p:spPr>
          <a:xfrm>
            <a:off x="1076699" y="1444817"/>
            <a:ext cx="4149505"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DPP2 – </a:t>
            </a:r>
            <a:r>
              <a:rPr lang="zh-TW" altLang="en-US" b="1" dirty="0">
                <a:latin typeface="微軟正黑體" panose="020B0604030504040204" pitchFamily="34" charset="-120"/>
                <a:ea typeface="微軟正黑體" panose="020B0604030504040204" pitchFamily="34" charset="-120"/>
              </a:rPr>
              <a:t>準確性、儲存及保留</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77BDBF0A-7531-A75E-F146-0B0892D19F3E}"/>
              </a:ext>
            </a:extLst>
          </p:cNvPr>
          <p:cNvSpPr txBox="1">
            <a:spLocks noGrp="1"/>
          </p:cNvSpPr>
          <p:nvPr>
            <p:ph type="subTitle" idx="1"/>
          </p:nvPr>
        </p:nvSpPr>
        <p:spPr>
          <a:xfrm>
            <a:off x="1076698" y="1980316"/>
            <a:ext cx="5301799" cy="2145635"/>
          </a:xfrm>
          <a:prstGeom prst="rect">
            <a:avLst/>
          </a:prstGeom>
        </p:spPr>
        <p:txBody>
          <a:bodyPr spcFirstLastPara="1" wrap="square" lIns="91425" tIns="91425" rIns="91425" bIns="91425" anchor="t" anchorCtr="0">
            <a:noAutofit/>
          </a:bodyPr>
          <a:lstStyle/>
          <a:p>
            <a:pPr marL="0" indent="0">
              <a:lnSpc>
                <a:spcPct val="150000"/>
              </a:lnSpc>
            </a:pPr>
            <a:r>
              <a:rPr lang="en-US" altLang="zh-HK" sz="2000" dirty="0">
                <a:solidFill>
                  <a:srgbClr val="000000"/>
                </a:solidFill>
                <a:latin typeface="Noto Sans TC" pitchFamily="34" charset="0"/>
                <a:ea typeface="Noto Sans TC" pitchFamily="34" charset="-122"/>
                <a:cs typeface="Noto Sans TC" pitchFamily="34" charset="-120"/>
              </a:rPr>
              <a:t>1. </a:t>
            </a:r>
            <a:r>
              <a:rPr lang="zh-TW" altLang="en-US" sz="2000" dirty="0">
                <a:solidFill>
                  <a:srgbClr val="000000"/>
                </a:solidFill>
                <a:latin typeface="Noto Sans TC" pitchFamily="34" charset="0"/>
                <a:ea typeface="Noto Sans TC" pitchFamily="34" charset="-122"/>
                <a:cs typeface="Noto Sans TC" pitchFamily="34" charset="-120"/>
              </a:rPr>
              <a:t>確保準確性</a:t>
            </a:r>
            <a:r>
              <a:rPr lang="en-US" altLang="zh-HK" sz="2000" dirty="0">
                <a:solidFill>
                  <a:srgbClr val="000000"/>
                </a:solidFill>
                <a:latin typeface="Noto Sans TC" pitchFamily="34" charset="0"/>
                <a:ea typeface="Noto Sans TC" pitchFamily="34" charset="-122"/>
                <a:cs typeface="Noto Sans TC" pitchFamily="34" charset="-120"/>
              </a:rPr>
              <a:t>：</a:t>
            </a:r>
            <a:r>
              <a:rPr lang="en-US" altLang="zh-HK" sz="2000" dirty="0" err="1">
                <a:solidFill>
                  <a:srgbClr val="374151"/>
                </a:solidFill>
                <a:latin typeface="Noto Sans TC" pitchFamily="34" charset="0"/>
                <a:ea typeface="Noto Sans TC" pitchFamily="34" charset="-122"/>
                <a:cs typeface="Noto Sans TC" pitchFamily="34" charset="-120"/>
              </a:rPr>
              <a:t>定期更新</a:t>
            </a:r>
            <a:r>
              <a:rPr lang="zh-TW" altLang="en-US" sz="2000" dirty="0">
                <a:solidFill>
                  <a:srgbClr val="374151"/>
                </a:solidFill>
                <a:latin typeface="Noto Sans TC" pitchFamily="34" charset="0"/>
                <a:ea typeface="Noto Sans TC" pitchFamily="34" charset="-122"/>
                <a:cs typeface="Noto Sans TC" pitchFamily="34" charset="-120"/>
              </a:rPr>
              <a:t>家長</a:t>
            </a:r>
            <a:r>
              <a:rPr lang="en-US" altLang="zh-HK" sz="2000" dirty="0" err="1">
                <a:solidFill>
                  <a:srgbClr val="374151"/>
                </a:solidFill>
                <a:latin typeface="Noto Sans TC" pitchFamily="34" charset="0"/>
                <a:ea typeface="Noto Sans TC" pitchFamily="34" charset="-122"/>
                <a:cs typeface="Noto Sans TC" pitchFamily="34" charset="-120"/>
              </a:rPr>
              <a:t>聯絡資料</a:t>
            </a:r>
            <a:endParaRPr lang="en-US" altLang="zh-HK" sz="2000" dirty="0"/>
          </a:p>
          <a:p>
            <a:pPr marL="0" indent="0">
              <a:lnSpc>
                <a:spcPct val="150000"/>
              </a:lnSpc>
            </a:pPr>
            <a:r>
              <a:rPr lang="en-US" altLang="zh-HK" sz="2000" dirty="0">
                <a:solidFill>
                  <a:srgbClr val="000000"/>
                </a:solidFill>
                <a:latin typeface="Noto Sans TC" pitchFamily="34" charset="0"/>
                <a:ea typeface="Noto Sans TC" pitchFamily="34" charset="-122"/>
                <a:cs typeface="Noto Sans TC" pitchFamily="34" charset="-120"/>
              </a:rPr>
              <a:t>2. </a:t>
            </a:r>
            <a:r>
              <a:rPr lang="zh-TW" altLang="en-US" sz="2000" dirty="0">
                <a:solidFill>
                  <a:srgbClr val="000000"/>
                </a:solidFill>
                <a:latin typeface="Noto Sans TC" pitchFamily="34" charset="0"/>
                <a:ea typeface="Noto Sans TC" pitchFamily="34" charset="-122"/>
                <a:cs typeface="Noto Sans TC" pitchFamily="34" charset="-120"/>
              </a:rPr>
              <a:t>保留期限</a:t>
            </a:r>
            <a:endParaRPr lang="en-US" altLang="zh-HK" sz="2000" dirty="0"/>
          </a:p>
        </p:txBody>
      </p:sp>
      <p:sp>
        <p:nvSpPr>
          <p:cNvPr id="575" name="Google Shape;575;p33">
            <a:extLst>
              <a:ext uri="{FF2B5EF4-FFF2-40B4-BE49-F238E27FC236}">
                <a16:creationId xmlns:a16="http://schemas.microsoft.com/office/drawing/2014/main" id="{23337DE7-A900-53C5-94F2-E6D6303715E5}"/>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保障資料原則二：準確性及保留 </a:t>
            </a:r>
            <a:r>
              <a:rPr lang="en-US" altLang="zh-TW" b="1" dirty="0">
                <a:latin typeface="微軟正黑體" panose="020B0604030504040204" pitchFamily="34" charset="-120"/>
                <a:ea typeface="微軟正黑體" panose="020B0604030504040204" pitchFamily="34" charset="-120"/>
              </a:rPr>
              <a:t>(DPP2)</a:t>
            </a:r>
          </a:p>
        </p:txBody>
      </p:sp>
    </p:spTree>
    <p:extLst>
      <p:ext uri="{BB962C8B-B14F-4D97-AF65-F5344CB8AC3E}">
        <p14:creationId xmlns:p14="http://schemas.microsoft.com/office/powerpoint/2010/main" val="196937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FE386F59-8FC9-00A9-56B8-0C0F04FF0461}"/>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429B6273-BDA4-B069-6FA1-1E97BE957DCD}"/>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FCE12BA1-93C4-8DD2-3A41-232967C4D9AA}"/>
              </a:ext>
            </a:extLst>
          </p:cNvPr>
          <p:cNvSpPr txBox="1">
            <a:spLocks noGrp="1"/>
          </p:cNvSpPr>
          <p:nvPr>
            <p:ph type="subTitle" idx="1"/>
          </p:nvPr>
        </p:nvSpPr>
        <p:spPr>
          <a:xfrm>
            <a:off x="1377593" y="1027101"/>
            <a:ext cx="4574281" cy="266896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例子：</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老師喺撰寫大學推薦信或者填寫學生檔案時，引用咗一啲未經核實或者過時嘅負面紀錄（例如：學生其實已經申訴成功撤銷咗個小過，但紀錄未改）。</a:t>
            </a:r>
          </a:p>
        </p:txBody>
      </p:sp>
      <p:grpSp>
        <p:nvGrpSpPr>
          <p:cNvPr id="398" name="Google Shape;398;p30">
            <a:extLst>
              <a:ext uri="{FF2B5EF4-FFF2-40B4-BE49-F238E27FC236}">
                <a16:creationId xmlns:a16="http://schemas.microsoft.com/office/drawing/2014/main" id="{B52875F8-D59A-1914-9733-3057A118E8FA}"/>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72FF7C2F-4B2F-8797-6136-BCF7531266A9}"/>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53554EE8-5C3D-2B18-0944-289E13FE6EC6}"/>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CC2FAB34-1E10-C9FA-96ED-14879B6603A5}"/>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D9119853-0874-E5D7-B526-A76D5AB93E9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9E315F41-3BE2-81C7-31E5-414F636110D3}"/>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C2E7686A-0A41-62B3-4DCF-19D79583F4C5}"/>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1F25F48E-36BD-0588-0B94-82CC25CB6A91}"/>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3FE39589-0B53-8E7F-B9E2-651B1B15B87F}"/>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85A1E911-478E-31D6-F51D-37B8FCAED8ED}"/>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39F7A4A1-7664-96AA-7A5E-740AE975635E}"/>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0859EE5A-478A-D908-81F1-978E5A2818B7}"/>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070E7286-0D08-D9A4-876B-D95741F67328}"/>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AEA3039A-BA31-F8F7-0BCC-4FC1FBB9B642}"/>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19F48383-0F1D-BA74-84B3-F463ADD374D2}"/>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EC2482E8-2319-C4BE-7967-36BDB48962D3}"/>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9CE84CEC-1E31-B0D9-24AA-3FB78924107A}"/>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378C94DE-E344-D914-0778-2F7813548408}"/>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907AA9AE-BCF2-57B6-F820-178A574CA42F}"/>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6D302073-1D57-0370-12FC-A3A3A98BDEB7}"/>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FBCA33A5-C5FC-92E6-35F3-F3A51846DE28}"/>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877C62A3-A016-6A91-92FC-8AB112865AC1}"/>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2C2366B7-BB16-AAD4-73BE-2469F8A29A22}"/>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93D639EA-75F3-9A1D-41EB-1D894FBE9D2C}"/>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C685B6D7-FF77-02C6-CEB6-B8BC98E6A517}"/>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6FBE1216-835C-4C87-1199-8AC1DE1934C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7CBB38A4-3B9C-BB7D-1CD1-2BE763FBA954}"/>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79D75EC6-C113-C184-148F-BFCF0061EB15}"/>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A5443E4E-478D-89FE-EBE3-66F8B8FECC74}"/>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6EC76B5E-CEE6-FD30-038B-41EA915FD011}"/>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7CA1B046-B2DF-D12C-4B2B-313DC2548D5D}"/>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1DB4F212-E579-4E5C-409E-631EBBB29C6D}"/>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B46810F9-9BA4-0BC1-4032-DEE2CBB82236}"/>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B496B1EC-0595-DFE2-10BD-E7D8BE23CE75}"/>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FF049764-5AF1-874E-0D17-4ADEF5AE6A05}"/>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99B718AA-0F5A-C4C5-DD27-525B76ED066C}"/>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CAD5AB8B-ABFA-3FE8-7870-B03407961566}"/>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5DB4958E-486C-72CF-80A5-49DD1AC471EC}"/>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A9A6B4C6-AA46-A836-527A-E7E293CC12B4}"/>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30E3B723-0A8F-2A26-59B5-44683D9A58DC}"/>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D8BB238F-9162-D980-F9FF-254D05A3986F}"/>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60622BFB-1219-599D-DCF6-AA6C468086F5}"/>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E0980076-59E5-B28D-EF7B-66AECCCEA252}"/>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6AA164EC-46E2-4FFB-182A-768FA5240109}"/>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B9B2473C-4144-6B97-BD03-9514AE8AB233}"/>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4AD5A16B-4EE4-1CE4-7ABD-9F491AAA0058}"/>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9FA26A81-85D6-8FB3-08D6-0F51711D0C6C}"/>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5254E077-6709-B0A1-1412-A076F111EECF}"/>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A9496161-8B74-BDC7-6547-2F7DB2AA6E70}"/>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28F5AE63-8015-165B-F677-2FDD255C48E1}"/>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7BC0F2D7-D5EF-5B5A-1E12-908E7535E1B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392E4FB9-DD67-9EF0-8099-18221E519EA0}"/>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AF9B7155-4031-CDD5-B8FC-4572B6A18197}"/>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37D6A1A1-B380-D394-4B4B-3598EFCF4F82}"/>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04ED150C-E841-1B73-6C3A-4D849B470C93}"/>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5B077D98-8663-9404-CDCB-C2720D9A085B}"/>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C625C117-1BAC-3126-DB91-38464B73AAD4}"/>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A1975A10-FE6B-DE66-9BB7-DB8407F8F5D0}"/>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8ADFDAA5-A940-CE93-B231-AEA19115DDB9}"/>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F77DFD09-F4FD-D848-9405-42A7BB64E655}"/>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9BAF8A0D-F923-DC81-2A88-7FE5B940030F}"/>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5043F5F8-0340-E331-3ED0-09F1BF8DA2ED}"/>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C9BE1ED8-5175-FA27-D293-7A6111A3E9B7}"/>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B0E5C09F-E392-B33A-DCD3-EC5C1588F711}"/>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DB1B0ED4-9279-571D-379F-EFDC5AFCAEFC}"/>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8FE826AE-72E2-A665-6550-5C17E0595EB2}"/>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B0EFAC81-7A84-1E85-F55F-24B45E5CA7F7}"/>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7B8CF42C-D274-F632-5996-CBCF8C89F6B1}"/>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00792E28-6881-19FC-E55B-E935B06DC39B}"/>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878A4CEA-AEBE-00A5-ED35-3E6A19C7FC14}"/>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4F32632A-1179-3B99-5373-9C1AF61A703E}"/>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6567FA78-4253-1E2C-D6BE-5F1118E6F892}"/>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C60ABE99-8FC6-CC0B-478E-83A6E298C916}"/>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DPP2 -</a:t>
            </a:r>
            <a:r>
              <a:rPr lang="zh-TW" altLang="en-US" b="1" dirty="0">
                <a:solidFill>
                  <a:schemeClr val="accent1"/>
                </a:solidFill>
                <a:latin typeface="微軟正黑體" panose="020B0604030504040204" pitchFamily="34" charset="-120"/>
                <a:ea typeface="微軟正黑體" panose="020B0604030504040204" pitchFamily="34" charset="-120"/>
              </a:rPr>
              <a:t>合理的保留期限</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59077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A15966CE-94D5-1E35-B2B7-1EF39F35A1A9}"/>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97E7A4A6-3B4B-546D-3AB5-38A5720D842D}"/>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953D5DAC-239E-CE6E-B28C-592DC7869ECB}"/>
              </a:ext>
            </a:extLst>
          </p:cNvPr>
          <p:cNvSpPr txBox="1">
            <a:spLocks noGrp="1"/>
          </p:cNvSpPr>
          <p:nvPr>
            <p:ph type="subTitle" idx="1"/>
          </p:nvPr>
        </p:nvSpPr>
        <p:spPr>
          <a:xfrm>
            <a:off x="1718781" y="1267860"/>
            <a:ext cx="4045200" cy="21298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問題：學校保留了自創校以來所有學生的醫療記錄，包括</a:t>
            </a: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年前已畢業的學生。</a:t>
            </a:r>
            <a:endParaRPr lang="en-US" altLang="zh-TW"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endParaRPr lang="en-US" altLang="zh-TW"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但，如果保留成績表</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7425BAE8-A5F7-EDF3-E22A-01F88CF8401D}"/>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D66664DB-D35F-D965-A735-F9972CFC747E}"/>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93BFB217-A72B-E429-64E8-7B0E45DC4877}"/>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8AC54693-816C-F810-064F-EA88FC56ACA8}"/>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A0985316-01E5-EC6C-0060-923B2AD3B33B}"/>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12F1EBE7-2D38-C83C-202B-16113E9B4F55}"/>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793D4835-E171-08D5-DE2C-F4BF2FF7374D}"/>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6CDBB2AB-418A-D784-039C-FF10AA0A7F1D}"/>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CDDF9C44-29AB-6B06-CFC6-05C6ED9C834D}"/>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C2B1D569-BEF8-AEB4-6127-C96560D6F319}"/>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4AF7F475-5DCC-2303-4CBB-474A9DC08730}"/>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383210DF-C709-A5C4-93FA-188DBF3EA9E8}"/>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DBF35A8E-BD38-664A-2AE4-9073B2348F7A}"/>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75D5586F-CB87-A840-B7D5-69A9EF9D9E52}"/>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252CCD2F-952E-CD14-2C3A-10C487E2C919}"/>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82259B92-FB6C-1216-2E29-01CD60E2A8CE}"/>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E4368854-3A68-7CEF-AA07-C0D3257AC896}"/>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FB69D11F-5CAB-C308-C4A0-8E4755904891}"/>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AC9D2CD4-B9B8-FAB0-4AD7-24ECB4ABDB20}"/>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C52D3C82-2855-C970-7C71-E2DB5A12974B}"/>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5BCE3903-2150-DB1E-0C1E-88DD2FEF9AF2}"/>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5E373ACA-8486-CFEF-03F3-489C00F38EB3}"/>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495B37B3-8EF4-C805-09B8-511AC7CA25A9}"/>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E154111D-0C1F-F001-5E2E-4957440C3976}"/>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43FAC93A-D578-476C-85A4-C5ED55F06D77}"/>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7453BC24-3568-8CEE-1E90-B37B345F1E61}"/>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1FAA333-B33F-47CD-6A98-2DC23629C349}"/>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DF27E489-5BB6-B8EE-476B-E8DCEA4413B4}"/>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4888FA45-C0C4-188E-E862-5C107B47F4A1}"/>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7FE58804-411F-95FD-9BFC-0BFD363320E2}"/>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5E3C1BC5-5393-7D09-6D33-C0F0C36557A1}"/>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E4B75E7B-54FB-B196-057A-DAB4B4B83A47}"/>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CF64990C-68FD-73EF-6D39-55B3F0FB3D73}"/>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CE90E3BE-FD4E-3CB6-F3E5-B9C988A93DEE}"/>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3E84C3CF-6C1F-FF7B-85A4-4550F5F4A055}"/>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A7D813C2-B2A4-19F2-679E-E0E5051FF33E}"/>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FD61FB0C-4B46-ED57-B3C0-EC15E61521CA}"/>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FCAB7922-5FA7-A23D-885B-0D6B32D00F23}"/>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D9359512-5F6F-A19A-DFFD-4BBF65C07B88}"/>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CF508C1A-925C-A779-CE5F-1C344E6EE749}"/>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F758E377-2510-1B9E-39D2-8BF1BAA7640B}"/>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80B35E3A-F9E0-FF98-7484-9CDD220A43B9}"/>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18D18A54-DB0D-C1B2-516E-EE885CAE5F58}"/>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1929A158-CFA5-EF2F-B1FD-D514797AB8D2}"/>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733F716F-D907-CA77-1917-766C171F2DE4}"/>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CA80AAA4-A2C2-90BC-E53C-B04BE63E03FB}"/>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23DAD922-7B3D-E5C6-F551-12C61F53AA5C}"/>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A1ACBDAA-D143-900F-BB6C-F74D150F985A}"/>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60E3AF60-A383-7433-F917-5CAF64510719}"/>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3B314ADC-939D-4441-7849-DA6EF098AC2E}"/>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B6F5C12E-DD2D-1388-19A2-D60ECED947F5}"/>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A7982EA5-15DE-D166-770A-057D012736E8}"/>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7A6B77B3-1F76-D207-285B-79F368A94C86}"/>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B870BB41-1A40-18EF-46E8-E902301B31BD}"/>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F4361B5C-5C2C-B2FB-B40B-12B28210DE1F}"/>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E6C8E5D7-1DB5-8A2C-DFFE-347572CACB66}"/>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BCA05D27-1EDC-F119-C1BF-C8B3BFF8724E}"/>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2A97711E-7462-58CD-2641-D0322FF45186}"/>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F7E1800F-40CC-9E9B-F89E-0C8828707CC2}"/>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19634042-CD96-8173-C251-8376E8DDC53E}"/>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A1A9F710-A1E2-95FB-2B53-E8A555C9A439}"/>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5773A17E-16E9-FFFE-3390-97736174C642}"/>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80D9AF49-F739-8072-A93A-87E36F1EA7CD}"/>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8E779217-20B3-B315-B16F-289FF052D9F0}"/>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095CFF49-625C-9328-DE45-C10640C410F0}"/>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B5CC4C91-5C6A-2E40-F45A-CF4F4E154DC9}"/>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2E5196A9-3923-FE77-725E-B115DC66FBD4}"/>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6CDD3C9F-82E8-A404-3F35-53A00196C738}"/>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BBF3FDC1-D726-246E-E4D3-DA2236FE9306}"/>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26E4E1E4-E85D-71E1-7122-EA82B98A8A7A}"/>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73A879D1-741A-09EC-AD2C-08B20B07246C}"/>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5330ED8A-8A33-BB94-0435-199170811C34}"/>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05ED7892-CA26-F2EC-E849-153FE5773F22}"/>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DPP2 -</a:t>
            </a:r>
            <a:r>
              <a:rPr lang="zh-TW" altLang="en-US" b="1" dirty="0">
                <a:solidFill>
                  <a:schemeClr val="accent1"/>
                </a:solidFill>
                <a:latin typeface="微軟正黑體" panose="020B0604030504040204" pitchFamily="34" charset="-120"/>
                <a:ea typeface="微軟正黑體" panose="020B0604030504040204" pitchFamily="34" charset="-120"/>
              </a:rPr>
              <a:t>合理的保留期限</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4021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A9C07F86-5E81-4E2F-0033-240A4647F6AB}"/>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741C5FAF-6632-4036-3162-9D33B7C467C5}"/>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EFAC8A56-C19C-2D28-F923-A0D7C4D2041D}"/>
              </a:ext>
            </a:extLst>
          </p:cNvPr>
          <p:cNvSpPr txBox="1">
            <a:spLocks noGrp="1"/>
          </p:cNvSpPr>
          <p:nvPr>
            <p:ph type="subTitle" idx="1"/>
          </p:nvPr>
        </p:nvSpPr>
        <p:spPr>
          <a:xfrm>
            <a:off x="1193231" y="1262380"/>
            <a:ext cx="4452318" cy="21298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問題：如果一個舊生畢業咗 </a:t>
            </a:r>
            <a:r>
              <a:rPr lang="en-US" altLang="zh-TW" b="1" dirty="0">
                <a:latin typeface="微軟正黑體" panose="020B0604030504040204" pitchFamily="34" charset="-120"/>
                <a:ea typeface="微軟正黑體" panose="020B0604030504040204" pitchFamily="34" charset="-120"/>
              </a:rPr>
              <a:t>10 </a:t>
            </a:r>
            <a:r>
              <a:rPr lang="zh-TW" altLang="en-US" b="1" dirty="0">
                <a:latin typeface="微軟正黑體" panose="020B0604030504040204" pitchFamily="34" charset="-120"/>
                <a:ea typeface="微軟正黑體" panose="020B0604030504040204" pitchFamily="34" charset="-120"/>
              </a:rPr>
              <a:t>年返嚟，話想睇返當年佢被社工見面嘅所有筆記，學校係咪一定要畀佢睇？如果嗰份筆記已經銷毀咗，學校有無犯法？</a:t>
            </a:r>
          </a:p>
        </p:txBody>
      </p:sp>
      <p:grpSp>
        <p:nvGrpSpPr>
          <p:cNvPr id="398" name="Google Shape;398;p30">
            <a:extLst>
              <a:ext uri="{FF2B5EF4-FFF2-40B4-BE49-F238E27FC236}">
                <a16:creationId xmlns:a16="http://schemas.microsoft.com/office/drawing/2014/main" id="{1A3E20BC-E65F-B75F-E962-11A0291CBCA5}"/>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7E3BFFB6-EDFC-42A1-61A5-F003EC943317}"/>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2958F4E5-389B-467A-20D8-BFC56F90E481}"/>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19B4709C-9506-A243-6011-C25F4B12383E}"/>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479C3EBC-30B1-DF16-2FB1-B81A1ACE968F}"/>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00F9C813-E22B-2D05-F725-BE6A3312C39B}"/>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9668421A-D011-F2B6-D75F-F3FDED67B0EA}"/>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8702914D-CF81-5858-6B87-2A1F15156B17}"/>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7EBD0114-9EE6-7C7D-26EE-AF36013153BD}"/>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F5CE82F7-C326-8286-5775-E0B91C9BFDEB}"/>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8DE97F40-74A8-DBC0-B9FE-911BC64A3ECC}"/>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EC5617F8-E80B-DDCD-6CA5-86B66DD51B9B}"/>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8BFD227F-BA83-CD47-4546-EB4C44B6A20A}"/>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8FFAEF50-5010-AC0D-AEFC-C5E92BD30498}"/>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4A7A7E5B-A01E-F6D6-F236-1C06F657AAC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CE0C2777-D9AA-D116-9E33-68B624E719DA}"/>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E2891F7B-1673-5B1B-204C-A86976C9E26C}"/>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7450FC30-2BD7-637F-0153-2FF6ED353BB9}"/>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8803A1ED-1230-7E6B-6738-89932BE3F11E}"/>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D7922E53-4CD2-576E-F2DD-F230DA0912E0}"/>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35ED8DD1-7051-01F9-EA78-81CDBD8B23AC}"/>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B854676-5705-C91F-13F0-89EECBD9565F}"/>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596B4108-C5EA-C193-558A-C61C7513ED53}"/>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0B4F63F2-0BF8-C368-CD38-AD1FE5C3078D}"/>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835BB461-59EC-75C9-B9E6-7A3E35A5C25E}"/>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7274C04D-38B4-C5ED-6A35-21A631EA6B1B}"/>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EE4AB68E-28A6-DC81-8BAA-B374443F3624}"/>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771A1B58-5FF3-9CE0-0BDE-85E7F45D53FD}"/>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ADAF5731-B8A7-4449-6986-2B4989C886C0}"/>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3197588E-E925-F864-8D24-DE05ED48C1FE}"/>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625FC86E-F6CC-244B-A67E-5331579E4467}"/>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70D09BB8-04A1-5134-CA16-76E4D1CD57CF}"/>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0E93041A-E683-3BAD-25C1-815CB319F89F}"/>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162AF316-7741-D4B2-F52F-6817124FA4B8}"/>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7F966EB3-7109-F1C9-9BC9-20D390E8A32D}"/>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0746FABE-7B21-BCD8-9FF9-2FDEB68468AB}"/>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607F1B0D-7F2F-93A8-6067-34CBC8DDA503}"/>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A016218B-0196-1DDF-1CF7-59EBDA36F758}"/>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B44A0C49-1BA2-19EB-B2F9-F255CE9D2219}"/>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7C39A55A-DED4-33D0-BBCE-BACA061DEBF5}"/>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4A641DEC-0434-518E-1DEB-F18E5481968D}"/>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D5075E45-6D5C-F247-7731-BFAED96CDE67}"/>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321CB4E5-CB00-1007-1379-6E8A21E5493B}"/>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1F3F4ABC-31B2-60C6-F1E4-89D162347FA4}"/>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0ED90297-44AE-7D73-8309-FA7DB9A59B86}"/>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19AAAD2D-F067-1693-502B-FD01EF5614EF}"/>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BFD31E91-0118-2B10-DFF4-5900167C405E}"/>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2835A704-0CEE-9B1F-47FD-488472F9FAD5}"/>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DC3673E2-6FE1-2D37-31C6-0A97D8C1F08C}"/>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7A77FE44-DCCC-0010-E667-BAD4BB6D1137}"/>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40B9C670-A54C-0769-2943-D2CC232DD424}"/>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E6EB2C8F-EF2C-D424-FFF5-67F36E24D2DA}"/>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42C2E4FF-8451-8E6B-A139-1B19B41F47B7}"/>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3FA5803D-D7C5-E6AE-A284-5454646B5808}"/>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315C10A1-E880-AD89-5CEC-64C4B449D3CD}"/>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1CB273EF-0A2D-A706-CD79-022EF534ED37}"/>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00ABD77E-71DB-AF5B-B73A-270326E88D7D}"/>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908BA607-8A60-3BC1-8FC9-713B398650E6}"/>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3F9F3248-CABA-1750-AAD1-693E51809056}"/>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DF73E0B9-2338-62F1-B6EE-E43F8629EF87}"/>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CB7E9310-6C44-BEE2-A661-95F4554310CB}"/>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962E8A3E-3CB1-6A77-5743-B1670CD9654C}"/>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58837490-94CE-712B-D54C-BF509F49E08B}"/>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642F6BFA-E405-78F2-2BC9-46AC8456FF52}"/>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EFB5D193-3DA8-A02E-111D-19FCD48927A9}"/>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ECEA9689-DD18-5289-A499-94E696C6D72C}"/>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F2D0A3A4-29B5-D82B-3A9D-1B160C4B4E16}"/>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F1DC8748-0427-F333-CA1E-A5C3B14877B7}"/>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1119B743-A6DF-2E29-D53C-28F048F21D55}"/>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52D207EF-247E-AA12-AA4F-8B4B57232C14}"/>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2BDD86A6-BAD6-BFED-0D12-14FF19846970}"/>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AA43F6A8-74EC-88C6-5C47-396D53A00EB8}"/>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ACB03F8A-8F99-1922-8232-8809C1C3CB49}"/>
              </a:ext>
            </a:extLst>
          </p:cNvPr>
          <p:cNvSpPr txBox="1">
            <a:spLocks noGrp="1"/>
          </p:cNvSpPr>
          <p:nvPr>
            <p:ph type="title"/>
          </p:nvPr>
        </p:nvSpPr>
        <p:spPr>
          <a:xfrm>
            <a:off x="377805" y="201812"/>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DPP2 -</a:t>
            </a:r>
            <a:r>
              <a:rPr lang="zh-TW" altLang="en-US" b="1" dirty="0">
                <a:solidFill>
                  <a:schemeClr val="accent1"/>
                </a:solidFill>
                <a:latin typeface="微軟正黑體" panose="020B0604030504040204" pitchFamily="34" charset="-120"/>
                <a:ea typeface="微軟正黑體" panose="020B0604030504040204" pitchFamily="34" charset="-120"/>
              </a:rPr>
              <a:t>合理的保留期限</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567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0CA66CE3-2CC9-AA2F-4649-E1328FB37F55}"/>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1B5C4079-2775-C480-37F9-8C2D1FD50337}"/>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30">
            <a:extLst>
              <a:ext uri="{FF2B5EF4-FFF2-40B4-BE49-F238E27FC236}">
                <a16:creationId xmlns:a16="http://schemas.microsoft.com/office/drawing/2014/main" id="{A4706899-2D54-1116-C374-D3832E11CD51}"/>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9DEB0A83-824E-646C-3048-3CDC3102B237}"/>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10442399-379A-B7AB-C9A3-0DAD27FB0109}"/>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E78A57A8-C8A5-B4C0-C606-221526256E7E}"/>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84140922-D1C7-6EA1-53BF-F989FF91A0E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6CDA16E4-9E1A-FA04-B3E7-AD802FCECF7A}"/>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4EE9A2D2-876C-F8F9-D78C-6407F14C8CAA}"/>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695C3F92-5C9F-4894-CA1D-FFB63333EDBB}"/>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344647C9-4C07-1E7C-92D4-9EB49FFE5752}"/>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E20E87C7-1A6B-3F09-C128-1342F3FFF2CC}"/>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E5C9E942-6DBF-1374-626E-255EBBE401FC}"/>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F34BA509-5C2F-C6B3-7CBF-C54DC44C14DD}"/>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12A9BD4B-D8EC-C506-A4D2-9555C06E5156}"/>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57AB257F-A6D4-75DD-E76C-3C0D65EBD0F3}"/>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7A8BF066-1E91-81DE-47D5-7078FBDEA106}"/>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0DE5BB1E-FF65-F746-1710-881D604B8E89}"/>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0D60C549-43FF-F974-4AC8-7CCE34EED4F2}"/>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14867864-69DA-7477-58D8-E1302911325F}"/>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057F550F-7B91-95B9-281B-1C9E8C97EFCA}"/>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BCEA293E-7DAD-32DD-0C9A-3DB57D0CDE14}"/>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1F7C6222-A389-F9D9-CA4A-516A5CB97FB4}"/>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D4F0856E-F317-89F8-EAC2-1B462B8517AB}"/>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FEA78422-B317-87AB-B385-5DB9E8DF8A34}"/>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70561E1D-F853-37DA-1D3F-03E903AB8670}"/>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5B5A5C1E-75DB-0068-8D31-A6748C8C8E47}"/>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0D694819-E178-5C9C-4809-DBC2C63578CB}"/>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DD7B2B07-88F6-093A-F23C-1C6986F3C744}"/>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C96A46D-1072-4E19-2679-A03F3B8ADFD9}"/>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28A932F1-D2BA-1524-A391-068B6B550812}"/>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3F47C1B7-9468-E8F3-5702-9511FAA2B254}"/>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A6DB4CB0-6C25-66A2-FE64-525C0433B0E7}"/>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AC05BDBE-CEC7-E9FD-E899-04F847FB5616}"/>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FDB24087-47DC-4A32-8DC9-A4C883D8B40A}"/>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2436F255-B749-210D-0409-F1C6FC000E2A}"/>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6A3B1073-26D2-2262-84D6-41A9CB86D48A}"/>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8E2B5C45-10A1-A984-9C43-D5137DACE859}"/>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2778665F-DD38-C48C-EBB7-D832F89A4DFC}"/>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945E08C0-AD5E-4FAA-39CA-3196807247C7}"/>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2561F2DE-CA68-9B84-FD87-CD99812807D2}"/>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0D0AA63E-0F37-31C9-F8B1-E88A4E43E786}"/>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752B67B5-00D7-12F5-3597-446195551569}"/>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1E5E942C-18CD-AA89-D7AC-F0A0A9C2BB89}"/>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B28FC046-A495-06EE-890C-4568F22FE138}"/>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B982BEF7-FD87-A5F8-0934-8590CC055F77}"/>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29F72B13-D5AA-3B37-B34B-C0BCD4753ABD}"/>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DFC8BF0B-8623-3B22-98C0-2F598B1EC8FC}"/>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E6601421-BECE-4EAE-0D63-9328323576C7}"/>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CDB37457-50DF-FBE2-AC5C-B2801256BBDE}"/>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68B8C6FF-C0CD-5282-71B7-B867B87159C2}"/>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CE06F0D9-CA29-34B4-4837-4B12887A69E8}"/>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A0BCCD2C-3187-D933-09D6-5E4285C1F17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2A9E3E2A-495E-20B0-7809-8CA69CF1FD31}"/>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3E4781EC-CFF3-5332-50FC-26B26CC8A4DC}"/>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0478D87B-E99F-C8AF-60BA-AF410CB1001A}"/>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F12CAABA-4E2C-D853-E2C9-2FDF53538E7A}"/>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38C43F98-E7DD-FB43-D037-D12026A7B663}"/>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C5C92016-E5F9-ED9F-77EE-608E459AA426}"/>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C6D7C83E-154F-244A-1FEA-AAFD8EB77095}"/>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89CDB832-6B97-A2A9-9F54-63739BC6A1A5}"/>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1D7E749F-5F08-3DA7-D5C2-9AB14C746498}"/>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755947F5-23F6-87A0-27CD-0170E58F0FBC}"/>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2E34ED76-4358-1D0A-64F0-DFDD38825184}"/>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55539779-A9AC-A048-3F3C-7614A304B4D4}"/>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DDCC672A-C4F1-0A2C-1A3A-F8F08BF2BDC9}"/>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D71B5862-E2D3-5B4A-61FC-F5856961905E}"/>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12063537-1EC9-0926-D3BA-627FB1468614}"/>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5F8114E8-EFC6-5005-8FF0-4B23E66702BB}"/>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EA39A52D-88F8-057D-B8F9-2783E7E7F2A3}"/>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06943556-2A1B-C6A0-621F-9144D82EAF26}"/>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E30ACFB5-CAD7-149F-0518-6DEDAE8585B6}"/>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F32BEBC9-DAC9-2CDF-393B-933A4C3AA8B5}"/>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1CEF256B-BA17-2DF5-A632-B9613588FEFD}"/>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07815578-5EBD-4F4B-157E-153758B8238E}"/>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DPP2 -</a:t>
            </a:r>
            <a:r>
              <a:rPr lang="zh-TW" altLang="en-US" b="1" dirty="0">
                <a:solidFill>
                  <a:schemeClr val="accent1"/>
                </a:solidFill>
                <a:latin typeface="微軟正黑體" panose="020B0604030504040204" pitchFamily="34" charset="-120"/>
                <a:ea typeface="微軟正黑體" panose="020B0604030504040204" pitchFamily="34" charset="-120"/>
              </a:rPr>
              <a:t>合理的保留期限</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
        <p:nvSpPr>
          <p:cNvPr id="4" name="副標題 3">
            <a:extLst>
              <a:ext uri="{FF2B5EF4-FFF2-40B4-BE49-F238E27FC236}">
                <a16:creationId xmlns:a16="http://schemas.microsoft.com/office/drawing/2014/main" id="{BCE566BD-ADB2-8CDC-C8AB-5230CC2D97F3}"/>
              </a:ext>
            </a:extLst>
          </p:cNvPr>
          <p:cNvSpPr>
            <a:spLocks noGrp="1"/>
          </p:cNvSpPr>
          <p:nvPr>
            <p:ph type="subTitle" idx="1"/>
          </p:nvPr>
        </p:nvSpPr>
        <p:spPr/>
        <p:txBody>
          <a:bodyPr/>
          <a:lstStyle/>
          <a:p>
            <a:endParaRPr lang="zh-HK" altLang="en-US"/>
          </a:p>
        </p:txBody>
      </p:sp>
      <p:pic>
        <p:nvPicPr>
          <p:cNvPr id="6" name="圖片 5" descr="一張含有 文字, 服裝, 人的臉孔, 螢幕擷取畫面 的圖片&#10;&#10;AI 產生的內容可能不正確。">
            <a:extLst>
              <a:ext uri="{FF2B5EF4-FFF2-40B4-BE49-F238E27FC236}">
                <a16:creationId xmlns:a16="http://schemas.microsoft.com/office/drawing/2014/main" id="{8CDDAA36-2F4D-6817-A8EC-B3FE388AAB6E}"/>
              </a:ext>
            </a:extLst>
          </p:cNvPr>
          <p:cNvPicPr>
            <a:picLocks noChangeAspect="1"/>
          </p:cNvPicPr>
          <p:nvPr/>
        </p:nvPicPr>
        <p:blipFill>
          <a:blip r:embed="rId3"/>
          <a:stretch>
            <a:fillRect/>
          </a:stretch>
        </p:blipFill>
        <p:spPr>
          <a:xfrm>
            <a:off x="753794" y="720338"/>
            <a:ext cx="4866944" cy="4218727"/>
          </a:xfrm>
          <a:prstGeom prst="rect">
            <a:avLst/>
          </a:prstGeom>
        </p:spPr>
      </p:pic>
    </p:spTree>
    <p:extLst>
      <p:ext uri="{BB962C8B-B14F-4D97-AF65-F5344CB8AC3E}">
        <p14:creationId xmlns:p14="http://schemas.microsoft.com/office/powerpoint/2010/main" val="575572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98C96BA5-8378-D116-6C04-833A4DD64C67}"/>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E55E63F4-3976-A8CA-1E93-494C0B3AA658}"/>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114894DF-FADA-7F5E-9F1C-F60AD211B85A}"/>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FD1B45FC-1807-0936-D773-E45DD8DBE14D}"/>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85CD1BC5-6BDB-716A-0256-C700742FA569}"/>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44D068DD-4326-2D1B-4F0D-29DE34870B7E}"/>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356F2064-5B3D-4993-4B0E-49B337553B05}"/>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CAF48194-F22E-994C-4572-C8E7E7449D84}"/>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E7664D9-BD95-CE30-EE65-2E4B6ECC3B61}"/>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EC724E44-4524-0319-FAB1-408693A50841}"/>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CCDA9B80-3F14-4C52-8700-E6AEE6F3D625}"/>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A45D9FB9-EB26-E138-80D7-4B5B82FC1D71}"/>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2784C3C2-9C5A-007C-A2F2-EDE0B24033DD}"/>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EBB3A403-07EA-6806-0164-4BD42E4655B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88D76BB2-D512-340E-7544-80FAF743EB7E}"/>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B893BC5B-E7A7-ADE4-ED98-5AE6C29E57CA}"/>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F6D4A7F8-53E4-13CE-8F6F-0A71DE0C9046}"/>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229F87C1-23D4-75E9-D358-F437DC2C336D}"/>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67D10866-47B9-5E92-5B27-7C277FAFD761}"/>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9398B4B-BB68-CB96-F804-1E3114BCAD05}"/>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4E202155-9C4C-6682-1324-6AC89F8F2712}"/>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B9973D04-5F84-D6B1-AD24-0AD886B166A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FF3D21AF-45D0-1B5A-760A-EAE3EB3BD090}"/>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71B0C24-1982-5885-DA33-478AA36168DA}"/>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858CA012-0985-D38D-BD0D-2717AEBDD358}"/>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F3CF6C4A-BB5B-1BC1-9601-126302E4F5E0}"/>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58452CE4-81C1-549B-FA02-53989C3E21EC}"/>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CB1D8DB8-63E4-1813-C60E-AFF50EBE023D}"/>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85D3D1AE-36FE-739C-0684-1E55F18B5FDD}"/>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0091AA85-27C6-5DD4-DB09-C264F0EFFCE0}"/>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B65888E5-856C-94A8-216D-8B5B9C186CDF}"/>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4005BF55-2B48-17A5-3CA4-896CC546AEB7}"/>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F68F9B44-9363-2B05-33C2-C47FF4A0DE53}"/>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055ED712-8328-7CFC-2AC5-081987BADD98}"/>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FF10F0EB-E120-7C8A-3F62-B209A3E775D8}"/>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036C8818-CB9F-034A-4D3E-FCAFC89EAA3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69E8C9F4-737B-5954-6957-DD76D9C648C9}"/>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083C470A-8C15-1CBA-61DF-A542FA6C6D9F}"/>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F86D32FF-0639-EA6C-52A5-9133682F8D1B}"/>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D30BD776-9792-EFC8-CA46-B5C895BE7FF0}"/>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3C11BEBA-54B8-15B2-A0A0-08E2F226568C}"/>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46019CB8-E88A-5193-1C99-640F62285C54}"/>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E9D6DFF4-9DB1-B9E0-4182-9A1231D78424}"/>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E1EEF405-F4F1-5B1F-89B9-BB3A1B39ED5A}"/>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2DD470F8-9EAF-6866-B250-8280D65CE288}"/>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7E898A32-F5F5-74E8-EE3D-2DE0B913E69A}"/>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74973D41-7251-72F5-07EE-CADEF80DA602}"/>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4CEC4B20-056F-381E-5B97-18185C387D0A}"/>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CEB40D6B-E81B-C59C-83FF-3239D172C02C}"/>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B5E588F8-3DC7-46A6-273D-473BD2FD6336}"/>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2090FBD0-9854-2F48-D67B-91D5F22EF21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71D88634-41D6-06F4-0ECE-4D70EEE8A915}"/>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BF2EF1C2-4EEC-BDBF-D558-7FEDFC89923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3B139339-5124-0C2C-985D-B3AB262CB61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831628BD-50BB-5490-A3D6-E40516D7A7D3}"/>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EFC27A3E-56A0-E747-5F47-086E003369B6}"/>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E0CA8922-0B05-65CE-3DE3-6559CEF0D015}"/>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AF3B5158-7F3F-6E81-7CEA-F9E1BB50190F}"/>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1F356FC6-9346-5FAD-11CD-66CE3116506A}"/>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A5C08C8F-1064-7D7C-3FBF-3E7273372096}"/>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F246DECA-CBF0-79DE-A30D-C21874C1554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5209CA4-F974-8B87-1851-AD9E26227C28}"/>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EBC32118-51F1-5253-DC84-325095549CF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582C614-F240-BC32-1F59-200E2C43BDC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E9286531-6F38-DA74-156E-860B8637194D}"/>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7025F9D3-9CB4-0A39-629B-580EB5C6DE55}"/>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86DFB38E-119B-0CC5-3B43-9E8934F0F35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1C086975-C02F-C40B-A182-3BADC42F2581}"/>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517AAF78-8D3B-86EC-1847-4B326D443442}"/>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C15B6199-0DE6-353E-D7CF-A06646B34076}"/>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5B9DC646-BA24-B12D-4117-F94EECD3810B}"/>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FCEA5659-F78B-CE46-D394-CA94E8174FE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2D1FEEEF-0EBA-B460-0D0E-61E6863B5A2A}"/>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DBC89645-3D16-4B56-03B3-449340B8809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3A112D3B-67E7-FE1C-A0D5-41794810EB9C}"/>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A7F261FF-6EF1-FD2D-904D-EA9F15EB45A7}"/>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866D3984-AF75-C4E8-796F-0CA4A5DB2AF2}"/>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987BAE5-845C-A01A-5444-1EBB94D5599A}"/>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7E04758C-CDB8-4A0E-0CA4-3AD72D4F7107}"/>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F8C7F904-22AE-7DF6-EA3B-BE87C4E401B2}"/>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B20E6EA6-B352-D2BC-E474-BC9AD8AA1332}"/>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83A2921-996E-0712-DCDB-45B84DF35027}"/>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798C8E88-C13E-0615-807D-5CA0A363F856}"/>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90B3CE7F-6752-C9E9-B40A-91F141281089}"/>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248783F0-D180-F41C-08B9-5B74B0B5E8D4}"/>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860C8BAC-8371-7A26-62B0-6A33353D5163}"/>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FB247FEB-0A8D-B951-21FA-2866DBD783EE}"/>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775DA620-4717-9040-CB2D-7C4657744BFD}"/>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A2950B84-3883-7AA3-32DD-9AA6CAC10D76}"/>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1D69D44A-7666-7D12-5125-74806825A9AD}"/>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9D52E72E-576A-A3DD-13F9-AE0C1DFE97F0}"/>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49091AF5-FAE4-CFFE-5CC8-814BE9B5883C}"/>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0D93E8E1-8D4D-BBB9-3B44-D08A802BBCC2}"/>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76AAFCB9-0FB2-A37D-72B9-FAD30F70C509}"/>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916EAA6E-BE3B-65DB-427F-5752CCF4AD5B}"/>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8B26E92D-CAFC-22F3-67EF-D470413686B7}"/>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3F045AB-747E-DD7B-112D-06ABCEDEB4FE}"/>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00957E74-5D33-A8C6-D0D4-1CB73FB0D8C1}"/>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C3158934-BDAE-65E8-6885-C10CA6732FC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8B7021D6-D51E-714B-8C0D-B0313CF70947}"/>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A3F3DD4C-0273-0974-09D7-044AF28CABA3}"/>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734D128F-02C0-BABB-6E32-DBD1B1437E22}"/>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BC29EBD3-9F36-4915-9BBA-A97669D61A94}"/>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EE170240-3613-16B0-9DF5-F1D35A3E745D}"/>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184F1650-2A8F-9CEC-C6DF-98D238F77F68}"/>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9A851F60-BC65-E84D-94B1-E131CAB70BB4}"/>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B7B269F3-3EA6-B2A3-309E-C8E83DD0F9B3}"/>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6213B27E-E342-ACCB-978B-1458C4C2198B}"/>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0349489C-EFA5-FE26-F1F9-CF5118953E6D}"/>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E0433D23-29F7-9603-6061-736F3D4A3712}"/>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22EE4333-4501-8B63-8700-E5028DE37B5F}"/>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DCC9B99C-5D3E-7518-2177-8327AE3CC22B}"/>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54AB0E2B-4F5F-0241-3DE3-99B2CBD60252}"/>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13D640B-66CE-E43C-66D5-157BF1387152}"/>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426DDD94-3F23-0062-2A1D-C1589FDEC0F1}"/>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2F0968C-3AAD-73C9-B5BB-0CFD3B9373D9}"/>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EC870B6C-B679-7568-B4DC-7D6EA3E0A644}"/>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DB1E5320-DACD-7B8D-187B-5713DFA51C41}"/>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BFA4C0B9-C1AE-892D-F7FE-4D54A8E3D32F}"/>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DPP3 – </a:t>
            </a:r>
            <a:r>
              <a:rPr lang="zh-TW" altLang="en-US" b="1" dirty="0">
                <a:latin typeface="微軟正黑體" panose="020B0604030504040204" pitchFamily="34" charset="-120"/>
                <a:ea typeface="微軟正黑體" panose="020B0604030504040204" pitchFamily="34" charset="-120"/>
              </a:rPr>
              <a:t>不得隨意改變「個人資料」的用途</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51D6A114-4DDE-5120-9A1A-BAE36D60E506}"/>
              </a:ext>
            </a:extLst>
          </p:cNvPr>
          <p:cNvSpPr txBox="1">
            <a:spLocks noGrp="1"/>
          </p:cNvSpPr>
          <p:nvPr>
            <p:ph type="subTitle" idx="1"/>
          </p:nvPr>
        </p:nvSpPr>
        <p:spPr>
          <a:xfrm>
            <a:off x="1076698" y="1980316"/>
            <a:ext cx="4528647" cy="2145635"/>
          </a:xfrm>
          <a:prstGeom prst="rect">
            <a:avLst/>
          </a:prstGeom>
        </p:spPr>
        <p:txBody>
          <a:bodyPr spcFirstLastPara="1" wrap="square" lIns="91425" tIns="91425" rIns="91425" bIns="91425" anchor="t" anchorCtr="0">
            <a:noAutofit/>
          </a:bodyPr>
          <a:lstStyle/>
          <a:p>
            <a:pPr marL="0" indent="0">
              <a:lnSpc>
                <a:spcPct val="150000"/>
              </a:lnSpc>
            </a:pPr>
            <a:r>
              <a:rPr lang="zh-TW" altLang="en-US" sz="1800" dirty="0">
                <a:solidFill>
                  <a:srgbClr val="000000"/>
                </a:solidFill>
                <a:latin typeface="Noto Sans TC" pitchFamily="34" charset="0"/>
                <a:ea typeface="Noto Sans TC" pitchFamily="34" charset="-122"/>
                <a:cs typeface="Noto Sans TC" pitchFamily="34" charset="-120"/>
              </a:rPr>
              <a:t>個人資料只能用於收集時所述明的目的，或直接相關的目的。如需用於</a:t>
            </a:r>
            <a:r>
              <a:rPr lang="zh-TW" altLang="en-US" sz="1800" b="1" u="sng" dirty="0">
                <a:solidFill>
                  <a:srgbClr val="000000"/>
                </a:solidFill>
                <a:latin typeface="Noto Sans TC" pitchFamily="34" charset="0"/>
                <a:ea typeface="Noto Sans TC" pitchFamily="34" charset="-122"/>
                <a:cs typeface="Noto Sans TC" pitchFamily="34" charset="-120"/>
              </a:rPr>
              <a:t>「新目的」</a:t>
            </a:r>
            <a:r>
              <a:rPr lang="zh-TW" altLang="en-US" sz="1800" dirty="0">
                <a:solidFill>
                  <a:srgbClr val="000000"/>
                </a:solidFill>
                <a:latin typeface="Noto Sans TC" pitchFamily="34" charset="0"/>
                <a:ea typeface="Noto Sans TC" pitchFamily="34" charset="-122"/>
                <a:cs typeface="Noto Sans TC" pitchFamily="34" charset="-120"/>
              </a:rPr>
              <a:t>，必須獲得當事人自願及明確的同意。</a:t>
            </a:r>
          </a:p>
        </p:txBody>
      </p:sp>
      <p:sp>
        <p:nvSpPr>
          <p:cNvPr id="575" name="Google Shape;575;p33">
            <a:extLst>
              <a:ext uri="{FF2B5EF4-FFF2-40B4-BE49-F238E27FC236}">
                <a16:creationId xmlns:a16="http://schemas.microsoft.com/office/drawing/2014/main" id="{2CDA6D13-2A4E-2B03-B54B-46906C3BA66D}"/>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保障資料原則三：資料的使用</a:t>
            </a:r>
            <a:r>
              <a:rPr lang="en-US" altLang="zh-TW" b="1" dirty="0">
                <a:latin typeface="微軟正黑體" panose="020B0604030504040204" pitchFamily="34" charset="-120"/>
                <a:ea typeface="微軟正黑體" panose="020B0604030504040204" pitchFamily="34" charset="-120"/>
              </a:rPr>
              <a:t>(DPP3)</a:t>
            </a:r>
          </a:p>
        </p:txBody>
      </p:sp>
    </p:spTree>
    <p:extLst>
      <p:ext uri="{BB962C8B-B14F-4D97-AF65-F5344CB8AC3E}">
        <p14:creationId xmlns:p14="http://schemas.microsoft.com/office/powerpoint/2010/main" val="1597792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4ED98A13-2CA9-AC6E-C22B-59A0AE72BC8E}"/>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91BDB274-501B-4E76-DB4C-6562D17B6BB5}"/>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D08F0E3A-19DA-25F3-576B-6746469ABD34}"/>
              </a:ext>
            </a:extLst>
          </p:cNvPr>
          <p:cNvSpPr txBox="1">
            <a:spLocks noGrp="1"/>
          </p:cNvSpPr>
          <p:nvPr>
            <p:ph type="subTitle" idx="1"/>
          </p:nvPr>
        </p:nvSpPr>
        <p:spPr>
          <a:xfrm>
            <a:off x="1623223" y="1528734"/>
            <a:ext cx="4045200" cy="18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問題：舊生會想搞聚會，要求學校畀一份近三年畢業生嘅聯絡清單。老師因為想支持舊生會，就直接將 </a:t>
            </a:r>
            <a:r>
              <a:rPr lang="en-US" altLang="zh-TW" b="1" dirty="0">
                <a:latin typeface="微軟正黑體" panose="020B0604030504040204" pitchFamily="34" charset="-120"/>
                <a:ea typeface="微軟正黑體" panose="020B0604030504040204" pitchFamily="34" charset="-120"/>
              </a:rPr>
              <a:t>Excel </a:t>
            </a:r>
            <a:r>
              <a:rPr lang="zh-TW" altLang="en-US" b="1" dirty="0">
                <a:latin typeface="微軟正黑體" panose="020B0604030504040204" pitchFamily="34" charset="-120"/>
                <a:ea typeface="微軟正黑體" panose="020B0604030504040204" pitchFamily="34" charset="-120"/>
              </a:rPr>
              <a:t>檔</a:t>
            </a:r>
            <a:r>
              <a:rPr lang="en-US" altLang="zh-TW" b="1" dirty="0">
                <a:latin typeface="微軟正黑體" panose="020B0604030504040204" pitchFamily="34" charset="-120"/>
                <a:ea typeface="微軟正黑體" panose="020B0604030504040204" pitchFamily="34" charset="-120"/>
              </a:rPr>
              <a:t>send</a:t>
            </a:r>
            <a:r>
              <a:rPr lang="zh-TW" altLang="en-US" b="1" dirty="0">
                <a:latin typeface="微軟正黑體" panose="020B0604030504040204" pitchFamily="34" charset="-120"/>
                <a:ea typeface="微軟正黑體" panose="020B0604030504040204" pitchFamily="34" charset="-120"/>
              </a:rPr>
              <a:t>過去。</a:t>
            </a:r>
          </a:p>
        </p:txBody>
      </p:sp>
      <p:grpSp>
        <p:nvGrpSpPr>
          <p:cNvPr id="398" name="Google Shape;398;p30">
            <a:extLst>
              <a:ext uri="{FF2B5EF4-FFF2-40B4-BE49-F238E27FC236}">
                <a16:creationId xmlns:a16="http://schemas.microsoft.com/office/drawing/2014/main" id="{B66AD0D0-CCCC-1CBE-AC30-CDD3182ABB41}"/>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144A749D-6243-26FC-1F95-5BD9BEA746D7}"/>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13750058-F24E-9D3F-E376-75777D17BD43}"/>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F2AD66EB-9604-3C1C-BADA-8376556C676F}"/>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36937163-FF9E-7A72-DE2B-1906EA734C45}"/>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CA8739F5-A49E-DD98-64EB-872225CFCD1D}"/>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40BD64DD-F2E1-6464-5A08-04EDB16EACD4}"/>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16ED01F4-F57E-2EBF-2398-7D80C7F402F4}"/>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0DC00BBE-3B09-884E-0D1A-CF70E9BEB787}"/>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AD3CA9CB-C5D3-B844-549B-3F8AF0A0388B}"/>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EC370561-BDD9-920D-015D-1B9FFC6188FD}"/>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6209A941-5453-FBAB-CD14-DB44BF54ECAF}"/>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9324AF6A-2902-71EC-78ED-94DC804FC785}"/>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86276B78-9EF5-EC30-543C-FC77C74B19B0}"/>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17FF738A-FDD2-8C18-4AB6-421C3141D1E6}"/>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9808576B-DE00-5478-B2F3-0CC2482F30AA}"/>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E1BFE698-E946-EAED-7E18-CBBAC8663D25}"/>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AA2D87E3-556D-4C26-3C1D-CF999254C3CC}"/>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7FB78BA6-C74B-CC21-A325-0A6F4B8DF0B5}"/>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F0481640-F5D2-6032-A382-8573D2B62135}"/>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824900E4-61D3-9C03-455B-85B89550DF6D}"/>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78699421-B8F0-A42F-D366-C09794181DF9}"/>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92E188D6-E5A3-C91F-9502-CC02A4FF2760}"/>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946D8171-6322-03D6-118E-AAFC99EA4005}"/>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D1EC7371-A7DC-B976-306E-BE587E734C6C}"/>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D12BA73A-2EC1-CF61-EE6B-BE831025DC6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F0590DB3-5B49-DCE9-DCC2-28E6B23086D3}"/>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BF84CD34-CC3E-80FD-447C-1DFDB68BA67D}"/>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F0BD08F0-46F6-2090-C9D5-A0B1612B64DB}"/>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43B98139-8480-C2ED-38D1-B81CD8B628EA}"/>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975BCD9B-088C-6D04-1C0E-9E6A578675E8}"/>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3A305BDC-1A94-DDE1-C036-9FCDB93E4683}"/>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70832BC3-D43D-13B4-5EBE-429CE4A5939B}"/>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451D1955-77DB-9CE5-3CE4-FC03938A71D0}"/>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1EA95925-D354-7FB3-49C2-7169352B31DE}"/>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B058D3BC-74BE-DC87-31BD-8F9B39ECCA3C}"/>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20F67ADF-F1B2-5BD8-8DBB-A48480FC8FE8}"/>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A5FA2BBD-FEBC-2EDD-30C0-4F300A88DEBE}"/>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0F601787-B5CD-42DB-0C3A-8837F3673951}"/>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FB20E165-9D7F-5C1E-C6D9-A2DC074D6D1C}"/>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7EA9E58D-8419-35A8-F9A8-82BE30D0F3E9}"/>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23F1A356-A39F-0303-6858-564D973CA002}"/>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A7059486-858C-CEFC-6930-1B3D533A6500}"/>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FEB5F2DB-602A-4FCB-C276-13DA955FE079}"/>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1228943D-8338-ED7D-0CAF-86C87F516B80}"/>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B2F33689-3B1C-B80B-B6F8-CF032C67225E}"/>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8C240BAD-8C9B-6188-6C89-91AC2C342A74}"/>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BE23074F-CAA5-4EF6-69F3-F84A58ED58D4}"/>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04975083-F289-2C9C-E659-F46789F73D4B}"/>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2291185B-7292-D5EE-8982-28D8B106F933}"/>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8EA01EE3-99A4-6B15-3EAB-BBD8E698B6D2}"/>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121B2BA9-1606-F906-71CE-01E2E37F5463}"/>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D7BAA2D1-77A9-91E2-452F-381412E16983}"/>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FD6064B4-44DF-6053-4FCC-26445A9F3133}"/>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F846546F-E424-09E2-C360-55FC494D152E}"/>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9E3FA8DA-DB35-7C6C-0125-B03AFCB8FA4D}"/>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61277511-1D15-634F-71D2-1EB8C91CA820}"/>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FF502CDF-FA66-42C8-D5CE-432C54C785E2}"/>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BBC90652-F099-DB40-070E-E1F59E9C1DD7}"/>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65EA7F5B-B43B-2059-9199-1211A23C633C}"/>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678629EF-9407-6C9B-E65B-0A64E78FF504}"/>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AFE976BA-58D3-DE9E-A6F2-04110DA6FECA}"/>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5B476C0F-E238-AE20-F57C-F8CE33D77CF1}"/>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E65A2288-5838-3A86-FCBA-41DF6B8D011A}"/>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B4F968FA-33C5-144F-AC8F-D952B98A77DE}"/>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93D80323-13FF-C349-F86C-A520BB91035C}"/>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2C8A1162-2D31-74CF-56FA-C11AFABEBA59}"/>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C8A91509-3D8C-BF56-9FAA-261032BE8762}"/>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944F6FC9-5E3F-EE9E-2E6F-4075D3C7AC89}"/>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EE07C420-F06D-4E81-B460-C427A732040F}"/>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166F3A48-A71A-B930-3DD8-7954DF066232}"/>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AAE0BFF7-E2E8-C7CE-9B4E-A5526BADD22C}"/>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C803F86D-08BB-FB6F-A484-36E48847FA5B}"/>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TW" b="1" dirty="0">
                <a:solidFill>
                  <a:schemeClr val="accent1"/>
                </a:solidFill>
                <a:latin typeface="微軟正黑體" panose="020B0604030504040204" pitchFamily="34" charset="-120"/>
                <a:ea typeface="微軟正黑體" panose="020B0604030504040204" pitchFamily="34" charset="-120"/>
              </a:rPr>
              <a:t>DPP3 –</a:t>
            </a:r>
            <a:r>
              <a:rPr lang="zh-TW" altLang="en-US" b="1" dirty="0">
                <a:solidFill>
                  <a:schemeClr val="accent1"/>
                </a:solidFill>
                <a:latin typeface="微軟正黑體" panose="020B0604030504040204" pitchFamily="34" charset="-120"/>
                <a:ea typeface="微軟正黑體" panose="020B0604030504040204" pitchFamily="34" charset="-120"/>
              </a:rPr>
              <a:t>改變用途</a:t>
            </a:r>
            <a:r>
              <a:rPr lang="en-US" altLang="zh-TW" b="1" dirty="0">
                <a:solidFill>
                  <a:schemeClr val="accent1"/>
                </a:solidFill>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2370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E261B918-877B-B6DD-716C-00D3729C137F}"/>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E20A8468-1900-93CA-1BEB-7CEB06B6495F}"/>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甚麼是「個人資料」</a:t>
            </a:r>
            <a:r>
              <a:rPr lang="en-US" altLang="zh-TW" b="1" dirty="0">
                <a:latin typeface="微軟正黑體" panose="020B0604030504040204" pitchFamily="34" charset="-120"/>
                <a:ea typeface="微軟正黑體" panose="020B0604030504040204" pitchFamily="34" charset="-120"/>
              </a:rPr>
              <a:t>?</a:t>
            </a:r>
            <a:endParaRPr b="1" dirty="0">
              <a:latin typeface="微軟正黑體" panose="020B0604030504040204" pitchFamily="34" charset="-120"/>
              <a:ea typeface="微軟正黑體" panose="020B0604030504040204" pitchFamily="34" charset="-120"/>
            </a:endParaRPr>
          </a:p>
        </p:txBody>
      </p:sp>
      <p:grpSp>
        <p:nvGrpSpPr>
          <p:cNvPr id="576" name="Google Shape;576;p33">
            <a:extLst>
              <a:ext uri="{FF2B5EF4-FFF2-40B4-BE49-F238E27FC236}">
                <a16:creationId xmlns:a16="http://schemas.microsoft.com/office/drawing/2014/main" id="{93CFC574-3F0A-A673-7937-692B17D7E7D9}"/>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F4180B4E-240B-9EE0-21CE-828DCD9991DB}"/>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9270BADA-F1B6-0B9F-3A63-995D5A83E7CB}"/>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51260F2C-5E9C-C154-362D-79F05A80957E}"/>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0BA239B0-D3C2-A63E-4428-B49D7AD3DC24}"/>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1F3671C7-166F-4AF6-4684-19C4B6407992}"/>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BE66D5F1-7C27-BEF8-B9B9-8945A11B82F6}"/>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BA39B990-E641-17DE-6DCC-D33889C832F0}"/>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00F81596-6B3A-A829-188D-E2B29931B49D}"/>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2761E785-15DB-CA91-5B36-7A51F5BA1855}"/>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940944DC-8976-11F9-B247-8D746E930809}"/>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F0515E90-C3E4-6FA4-282D-5B6AE5E85F3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C3C7B48-9874-CDBB-60EE-D0A5DBBE470D}"/>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74F197B-C92E-EAAD-6FAD-177AF89466EA}"/>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B10B94EC-9F4F-B130-4D6B-144F607D8136}"/>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5DEBCDE8-A3BB-75BC-791E-160CD8F0777B}"/>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C9DF17F7-2036-BB19-3EB6-2093186E4271}"/>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1D05989F-D67D-A8B1-7752-28DBBBFE8E39}"/>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C1D4FA9-C075-72EF-3E30-A6B5CF2798BB}"/>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88DC9D41-85E1-174D-75BF-0F5810EE7C03}"/>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2CBFB8A7-F1B7-C85E-9A18-1112D53465D9}"/>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8DE81129-F610-3DA0-11DB-76A57BD8EFCE}"/>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BD1A6F8F-13B2-FC1B-B9EF-E07ECD7162A8}"/>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8D4C6C4A-A0A8-984D-AC72-2321B7C6B6DD}"/>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7390D0D1-30A1-2A22-B3F4-B7084DF3CC4C}"/>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FEA58C93-C879-E653-ECF4-1039D5285E59}"/>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5F820069-FC64-8C5A-D2AC-56CE70DC89B1}"/>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D1C18102-5E12-13DF-ADE6-A88E96B5D5C1}"/>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75B5B7C2-89E3-8C85-3B38-D8D621914638}"/>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C9969F6A-7AA9-2AF6-3AFF-7071CBE6D872}"/>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FD787D95-D7A6-BF5B-F5A2-729D9E0FAC0C}"/>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98462A9C-D3F3-540B-018F-406F12B1E2FA}"/>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5A62CFCB-1EF7-47B1-C876-83C4DB9891C9}"/>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CBD03113-909B-6885-04B7-2F011A1D2637}"/>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5A342A34-9627-BF39-C9B9-7D524AC8A65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CA7E0BBF-2CCC-6385-0CA1-43D03D3E4659}"/>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10478AE8-EE1F-A1F9-0169-D656D43C0B76}"/>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5E9AAE0A-0C15-EE83-7D68-8520691E70C3}"/>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28973AEE-4EC7-4E85-025E-B9374831F3E2}"/>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DC9F4BF5-A173-8A4B-A8C9-1568962C1825}"/>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665F4A65-F426-EFCC-245E-E817E83FADB4}"/>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D62C29A5-83D6-E4E7-E0CB-7693A7DEDEB9}"/>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15B26E15-21ED-1777-3E87-0122AB6C6E85}"/>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86D5784A-2682-A29D-9BD8-68DB063F25E8}"/>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E8D7EEBA-04B7-10CB-BF6B-B81CD9C7FB49}"/>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E75872DB-6F9E-111F-E5D7-65825CCD55C9}"/>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E64D8D4F-9286-176B-1416-A5F7406A828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CE36CB05-CBEE-57D7-F0A9-FB110AFE217C}"/>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BCF63EAB-E079-9E44-0FA4-867B0116280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C8490A68-A2A7-D5C0-4487-F28F4CFDD3A0}"/>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B26075A3-4E4F-179B-1B9D-B2DC258B27BB}"/>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A9A5CB8E-0C07-5A6C-446E-29FAA0AAD79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FD4547F8-9F99-B6D9-720D-765B3C10166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24CE65F1-CD89-0F27-95A4-EBF220E48D4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140A4C8B-2DC3-AAFC-85D5-5236B64B591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A41EE85C-4B2F-72CE-54D8-177B8429C0F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2242E125-1F7C-1856-2B00-AE7BD990F9D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60D57DF2-FC30-5EA2-0888-B5434C2850BD}"/>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EC648C2-964D-71B2-94C7-BDAAEA080D3B}"/>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135BC248-73A4-9946-B29B-914C15B85FD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066875EB-8A24-ED4E-8930-FAB902CC0DF5}"/>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CE25629D-582F-CD65-75A0-6AD2D0E7C77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E45B0FDD-D8B2-9DB9-9B90-BE6A17D6891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623F4783-EC5A-2EFB-216B-0CA2779E07BA}"/>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4B34FD3D-C7BA-C411-1E54-F357504D4AB2}"/>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D2B91E27-A89E-B5F8-6431-8A6F5A7D1A78}"/>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B5DB2714-0BCC-5A42-6FDA-B11E802DE255}"/>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34DEE327-BCB5-4C93-2CE2-640611E0E3C8}"/>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9DE7FA02-D3E0-8809-99F6-4D83B3A68543}"/>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CB05562E-DC20-F084-F68D-94840CE356C4}"/>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2182B3D6-ED5D-6752-9A98-837335E6879C}"/>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3EA522B0-D657-BA63-23D8-9A8409FF658E}"/>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8765F661-7517-C988-0992-93A4551ECAF2}"/>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CA64CFF-846A-BE58-E3F9-B77A091BBFFD}"/>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E7168043-9A15-3417-92C9-DF92F821F5B5}"/>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96740CFE-C6CA-E6D3-74BE-84C45556F48B}"/>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46D9E2A2-C218-97E0-C7C5-ABF00D752A10}"/>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BF1AEEB7-1891-07BF-A3E4-652070BF2D2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8C2F8E65-6AC7-BF79-3E02-5E2F328882E6}"/>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94718574-5542-AD1F-3BFA-0DF798807763}"/>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6FF9956C-984D-4F3B-04CF-CC780FD6C9A5}"/>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E2923E0E-E33E-A273-775A-FC4C3301062B}"/>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52DA8B57-F331-A75F-A199-2C000A34F270}"/>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0DC04560-129F-788B-AD01-9B525CBE80A2}"/>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12DF83C7-DA9D-877A-3169-0F483E0B37F6}"/>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5EC855D5-4EEB-2DFA-77F8-021ED7982948}"/>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FDA6A64-8358-230A-D885-5BD45A21363D}"/>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C63C5780-8221-C326-38E1-0999BA2837D5}"/>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30CBA6B1-CC4A-68A1-55A9-F9B96F048333}"/>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3C5E1FF8-1B4A-58D2-1CA7-2BB7F69ED39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8EF77FE6-8DF8-2745-C237-8D581CFE5E48}"/>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69FCCD8E-0891-4F79-818D-0401F373F2BB}"/>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32D7F6C3-AA35-1472-6CFD-3E8F3BBB366B}"/>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B2C58935-EDFE-788A-1B75-EFBA8C0F07CF}"/>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4C3ABA8C-8D19-C4E7-887A-77EB1CA59A4D}"/>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E55BFE89-6F99-5A5C-43B5-576D8B85E61E}"/>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7863B3EE-BE4E-E314-A988-1B9065D7F614}"/>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818EEAF-085B-B36E-CEE4-E0916AAA39CC}"/>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73EA0121-8E6B-0C21-9FBD-12EAFC48DCF9}"/>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5973B9FC-E2BA-8405-5170-C4C5E9B8D325}"/>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255E234F-0236-7B13-D242-1F7E3166DE3C}"/>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8290E9F1-D9B0-D565-6638-614630032C9A}"/>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76CD682-E5FA-B225-E252-09937C118021}"/>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ADF427DE-B5E0-2D2C-FB96-CAE0D8245B8E}"/>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E5A038BB-5AA7-551D-E595-5233D31D654B}"/>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E37D9DB8-0D40-5B2A-5744-3F2B3BF8EE13}"/>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4E33714A-25E6-BC96-A9B8-54CFEE7EAD85}"/>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4B317434-1339-6DA4-EDEF-2E120DAC8E83}"/>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BC65526A-AFC6-6850-2C22-6DA62A3F617B}"/>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A6CA6AF4-A547-A6A0-D0F2-34087DA2FC32}"/>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4E2678B0-16BB-FC65-BCA6-87D0F61E2B82}"/>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30DF7968-7CA6-0BC7-D887-DBB47C663150}"/>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DE7C4C42-1760-8978-AC49-21B15CF0B445}"/>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121534AB-E56E-C524-DA52-816974AD3FD4}"/>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53E7DCB9-02AD-8A9D-BB35-22CE4804F3A3}"/>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A793D40A-06CB-80F8-D3ED-F3993DC242F6}"/>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E5EAFA1E-5020-CD67-5DE3-300E33214EB9}"/>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693;p33">
            <a:extLst>
              <a:ext uri="{FF2B5EF4-FFF2-40B4-BE49-F238E27FC236}">
                <a16:creationId xmlns:a16="http://schemas.microsoft.com/office/drawing/2014/main" id="{51CD2DD9-F38E-D523-737D-03E5EEC58FB7}"/>
              </a:ext>
            </a:extLst>
          </p:cNvPr>
          <p:cNvSpPr txBox="1">
            <a:spLocks noGrp="1"/>
          </p:cNvSpPr>
          <p:nvPr>
            <p:ph type="title"/>
          </p:nvPr>
        </p:nvSpPr>
        <p:spPr>
          <a:xfrm>
            <a:off x="768900" y="1429804"/>
            <a:ext cx="3371400" cy="499800"/>
          </a:xfrm>
          <a:prstGeom prst="rect">
            <a:avLst/>
          </a:prstGeom>
        </p:spPr>
        <p:txBody>
          <a:bodyPr spcFirstLastPara="1" wrap="square" lIns="91425" tIns="91425" rIns="91425" bIns="91425" anchor="b" anchorCtr="0">
            <a:noAutofit/>
          </a:bodyPr>
          <a:lstStyle/>
          <a:p>
            <a:pPr marL="0" lvl="0" indent="0"/>
            <a:r>
              <a:rPr lang="en-US" altLang="zh-TW" b="1" dirty="0">
                <a:latin typeface="微軟正黑體" panose="020B0604030504040204" pitchFamily="34" charset="-120"/>
                <a:ea typeface="微軟正黑體" panose="020B0604030504040204" pitchFamily="34" charset="-120"/>
              </a:rPr>
              <a:t>PDPO</a:t>
            </a:r>
            <a:r>
              <a:rPr lang="zh-TW" altLang="en-US" b="1" dirty="0">
                <a:latin typeface="微軟正黑體" panose="020B0604030504040204" pitchFamily="34" charset="-120"/>
                <a:ea typeface="微軟正黑體" panose="020B0604030504040204" pitchFamily="34" charset="-120"/>
              </a:rPr>
              <a:t>第</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條：</a:t>
            </a:r>
          </a:p>
        </p:txBody>
      </p:sp>
      <p:sp>
        <p:nvSpPr>
          <p:cNvPr id="6" name="文字方塊 5">
            <a:extLst>
              <a:ext uri="{FF2B5EF4-FFF2-40B4-BE49-F238E27FC236}">
                <a16:creationId xmlns:a16="http://schemas.microsoft.com/office/drawing/2014/main" id="{C7CFF0A0-1CC8-E9C7-B5A3-1F95FA761069}"/>
              </a:ext>
            </a:extLst>
          </p:cNvPr>
          <p:cNvSpPr txBox="1"/>
          <p:nvPr/>
        </p:nvSpPr>
        <p:spPr>
          <a:xfrm>
            <a:off x="768900" y="1929604"/>
            <a:ext cx="4383300" cy="2893100"/>
          </a:xfrm>
          <a:prstGeom prst="rect">
            <a:avLst/>
          </a:prstGeom>
          <a:noFill/>
        </p:spPr>
        <p:txBody>
          <a:bodyPr wrap="square" rtlCol="0">
            <a:spAutoFit/>
          </a:bodyPr>
          <a:lstStyle/>
          <a:p>
            <a:pPr>
              <a:lnSpc>
                <a:spcPct val="150000"/>
              </a:lnSpc>
            </a:pPr>
            <a:r>
              <a:rPr lang="zh-TW" altLang="en-US" b="1" u="sng" dirty="0">
                <a:solidFill>
                  <a:srgbClr val="263238"/>
                </a:solidFill>
                <a:latin typeface="Noto Sans HK" panose="020B0200000000000000" pitchFamily="34" charset="-120"/>
                <a:ea typeface="Noto Sans HK" panose="020B0200000000000000" pitchFamily="34" charset="-120"/>
                <a:sym typeface="Abel"/>
              </a:rPr>
              <a:t>個⼈資料</a:t>
            </a:r>
            <a:r>
              <a:rPr lang="zh-TW" altLang="en-US" dirty="0">
                <a:solidFill>
                  <a:srgbClr val="263238"/>
                </a:solidFill>
                <a:latin typeface="Noto Sans HK" panose="020B0200000000000000" pitchFamily="34" charset="-120"/>
                <a:ea typeface="Noto Sans HK" panose="020B0200000000000000" pitchFamily="34" charset="-120"/>
                <a:sym typeface="Abel"/>
              </a:rPr>
              <a:t>是指與⼀名</a:t>
            </a:r>
            <a:r>
              <a:rPr lang="zh-TW" altLang="en-US" b="1" dirty="0">
                <a:solidFill>
                  <a:srgbClr val="FF0000"/>
                </a:solidFill>
                <a:latin typeface="Noto Sans HK" panose="020B0200000000000000" pitchFamily="34" charset="-120"/>
                <a:ea typeface="Noto Sans HK" panose="020B0200000000000000" pitchFamily="34" charset="-120"/>
                <a:sym typeface="Abel"/>
              </a:rPr>
              <a:t>在世⼈⼠</a:t>
            </a:r>
            <a:r>
              <a:rPr lang="zh-TW" altLang="en-US" dirty="0">
                <a:solidFill>
                  <a:srgbClr val="263238"/>
                </a:solidFill>
                <a:latin typeface="Noto Sans HK" panose="020B0200000000000000" pitchFamily="34" charset="-120"/>
                <a:ea typeface="Noto Sans HK" panose="020B0200000000000000" pitchFamily="34" charset="-120"/>
                <a:sym typeface="Abel"/>
              </a:rPr>
              <a:t>有關及</a:t>
            </a:r>
            <a:r>
              <a:rPr lang="zh-TW" altLang="en-US" b="1" dirty="0">
                <a:solidFill>
                  <a:srgbClr val="FF0000"/>
                </a:solidFill>
                <a:latin typeface="Noto Sans HK" panose="020B0200000000000000" pitchFamily="34" charset="-120"/>
                <a:ea typeface="Noto Sans HK" panose="020B0200000000000000" pitchFamily="34" charset="-120"/>
                <a:sym typeface="Abel"/>
              </a:rPr>
              <a:t>可確定個⼈⾝份</a:t>
            </a:r>
            <a:r>
              <a:rPr lang="zh-TW" altLang="en-US" dirty="0">
                <a:solidFill>
                  <a:srgbClr val="263238"/>
                </a:solidFill>
                <a:latin typeface="Noto Sans HK" panose="020B0200000000000000" pitchFamily="34" charset="-120"/>
                <a:ea typeface="Noto Sans HK" panose="020B0200000000000000" pitchFamily="34" charset="-120"/>
                <a:sym typeface="Abel"/>
              </a:rPr>
              <a:t>的資料，亦必須以可供查閲及處理的⽅式</a:t>
            </a:r>
            <a:r>
              <a:rPr lang="zh-TW" altLang="en-US" b="1" dirty="0">
                <a:solidFill>
                  <a:srgbClr val="FF0000"/>
                </a:solidFill>
                <a:latin typeface="Noto Sans HK" panose="020B0200000000000000" pitchFamily="34" charset="-120"/>
                <a:ea typeface="Noto Sans HK" panose="020B0200000000000000" pitchFamily="34" charset="-120"/>
                <a:sym typeface="Abel"/>
              </a:rPr>
              <a:t>記錄下來</a:t>
            </a:r>
            <a:r>
              <a:rPr lang="zh-TW" altLang="en-US" dirty="0">
                <a:solidFill>
                  <a:srgbClr val="263238"/>
                </a:solidFill>
                <a:latin typeface="Noto Sans HK" panose="020B0200000000000000" pitchFamily="34" charset="-120"/>
                <a:ea typeface="Noto Sans HK" panose="020B0200000000000000" pitchFamily="34" charset="-120"/>
                <a:sym typeface="Abel"/>
              </a:rPr>
              <a:t>。</a:t>
            </a:r>
            <a:br>
              <a:rPr lang="en-US" altLang="zh-TW" dirty="0">
                <a:solidFill>
                  <a:srgbClr val="263238"/>
                </a:solidFill>
                <a:latin typeface="Noto Sans HK" panose="020B0200000000000000" pitchFamily="34" charset="-120"/>
                <a:ea typeface="Noto Sans HK" panose="020B0200000000000000" pitchFamily="34" charset="-120"/>
                <a:sym typeface="Abel"/>
              </a:rPr>
            </a:br>
            <a:br>
              <a:rPr lang="en-US" altLang="zh-TW" dirty="0">
                <a:solidFill>
                  <a:srgbClr val="263238"/>
                </a:solidFill>
                <a:latin typeface="Noto Sans HK" panose="020B0200000000000000" pitchFamily="34" charset="-120"/>
                <a:ea typeface="Noto Sans HK" panose="020B0200000000000000" pitchFamily="34" charset="-120"/>
                <a:sym typeface="Abel"/>
              </a:rPr>
            </a:br>
            <a:r>
              <a:rPr lang="en-US" altLang="zh-TW" dirty="0">
                <a:solidFill>
                  <a:srgbClr val="263238"/>
                </a:solidFill>
                <a:latin typeface="Noto Sans HK" panose="020B0200000000000000" pitchFamily="34" charset="-120"/>
                <a:ea typeface="Noto Sans HK" panose="020B0200000000000000" pitchFamily="34" charset="-120"/>
                <a:sym typeface="Abel"/>
              </a:rPr>
              <a:t>“r</a:t>
            </a:r>
            <a:r>
              <a:rPr lang="en-US" altLang="zh-HK" dirty="0"/>
              <a:t>elating directly or indirectly to a living </a:t>
            </a:r>
            <a:r>
              <a:rPr lang="en-US" altLang="zh-HK" b="1" dirty="0"/>
              <a:t>individual</a:t>
            </a:r>
            <a:r>
              <a:rPr lang="en-US" altLang="zh-HK" dirty="0"/>
              <a:t>, from which it is </a:t>
            </a:r>
            <a:r>
              <a:rPr lang="en-US" altLang="zh-HK" b="1" dirty="0"/>
              <a:t>possible and practical to ascertain the identity of the individual from the said data</a:t>
            </a:r>
            <a:r>
              <a:rPr lang="en-US" altLang="zh-HK" dirty="0"/>
              <a:t>, in a form in which </a:t>
            </a:r>
            <a:r>
              <a:rPr lang="en-US" altLang="zh-HK" b="1" dirty="0"/>
              <a:t>access to or processing of the data is practicable</a:t>
            </a:r>
            <a:r>
              <a:rPr lang="en-US" altLang="zh-HK" dirty="0"/>
              <a:t>”</a:t>
            </a:r>
            <a:endParaRPr lang="zh-TW" altLang="en-US" dirty="0">
              <a:solidFill>
                <a:srgbClr val="263238"/>
              </a:solidFill>
              <a:latin typeface="Noto Sans HK" panose="020B0200000000000000" pitchFamily="34" charset="-120"/>
              <a:ea typeface="Noto Sans HK" panose="020B0200000000000000" pitchFamily="34" charset="-120"/>
              <a:sym typeface="Abel"/>
            </a:endParaRPr>
          </a:p>
          <a:p>
            <a:endParaRPr lang="zh-HK" altLang="en-US" dirty="0"/>
          </a:p>
        </p:txBody>
      </p:sp>
    </p:spTree>
    <p:extLst>
      <p:ext uri="{BB962C8B-B14F-4D97-AF65-F5344CB8AC3E}">
        <p14:creationId xmlns:p14="http://schemas.microsoft.com/office/powerpoint/2010/main" val="2760430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EA64C9A-FB7A-DD91-B37E-9088A3B386CB}"/>
            </a:ext>
          </a:extLst>
        </p:cNvPr>
        <p:cNvGrpSpPr/>
        <p:nvPr/>
      </p:nvGrpSpPr>
      <p:grpSpPr>
        <a:xfrm>
          <a:off x="0" y="0"/>
          <a:ext cx="0" cy="0"/>
          <a:chOff x="0" y="0"/>
          <a:chExt cx="0" cy="0"/>
        </a:xfrm>
      </p:grpSpPr>
      <p:sp>
        <p:nvSpPr>
          <p:cNvPr id="693" name="Google Shape;693;p33">
            <a:extLst>
              <a:ext uri="{FF2B5EF4-FFF2-40B4-BE49-F238E27FC236}">
                <a16:creationId xmlns:a16="http://schemas.microsoft.com/office/drawing/2014/main" id="{27E8D3A7-C885-A4CE-92A4-D17BD111A9E9}"/>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7B1A0673-D5FD-5B03-ED45-44B932947313}"/>
              </a:ext>
            </a:extLst>
          </p:cNvPr>
          <p:cNvSpPr txBox="1">
            <a:spLocks noGrp="1"/>
          </p:cNvSpPr>
          <p:nvPr>
            <p:ph type="subTitle" idx="1"/>
          </p:nvPr>
        </p:nvSpPr>
        <p:spPr>
          <a:xfrm>
            <a:off x="1076699" y="1980316"/>
            <a:ext cx="4007768" cy="2145635"/>
          </a:xfrm>
          <a:prstGeom prst="rect">
            <a:avLst/>
          </a:prstGeom>
        </p:spPr>
        <p:txBody>
          <a:bodyPr spcFirstLastPara="1" wrap="square" lIns="91425" tIns="91425" rIns="91425" bIns="91425" anchor="t" anchorCtr="0">
            <a:noAutofit/>
          </a:bodyPr>
          <a:lstStyle/>
          <a:p>
            <a:pPr marL="0" indent="0">
              <a:lnSpc>
                <a:spcPct val="150000"/>
              </a:lnSpc>
            </a:pPr>
            <a:r>
              <a:rPr lang="zh-TW" altLang="en-US" sz="1800" dirty="0">
                <a:solidFill>
                  <a:srgbClr val="000000"/>
                </a:solidFill>
                <a:latin typeface="Noto Sans TC" pitchFamily="34" charset="0"/>
                <a:ea typeface="Noto Sans TC" pitchFamily="34" charset="-122"/>
                <a:cs typeface="Noto Sans TC" pitchFamily="34" charset="-120"/>
              </a:rPr>
              <a:t>採取</a:t>
            </a:r>
            <a:r>
              <a:rPr lang="zh-TW" altLang="en-US" sz="1800" b="1" u="sng" dirty="0">
                <a:solidFill>
                  <a:srgbClr val="000000"/>
                </a:solidFill>
                <a:latin typeface="Noto Sans TC" pitchFamily="34" charset="0"/>
                <a:ea typeface="Noto Sans TC" pitchFamily="34" charset="-122"/>
                <a:cs typeface="Noto Sans TC" pitchFamily="34" charset="-120"/>
              </a:rPr>
              <a:t>⼀切切實可⾏的步驟</a:t>
            </a:r>
            <a:r>
              <a:rPr lang="zh-TW" altLang="en-US" sz="1800" dirty="0">
                <a:solidFill>
                  <a:srgbClr val="000000"/>
                </a:solidFill>
                <a:latin typeface="Noto Sans TC" pitchFamily="34" charset="0"/>
                <a:ea typeface="Noto Sans TC" pitchFamily="34" charset="-122"/>
                <a:cs typeface="Noto Sans TC" pitchFamily="34" charset="-120"/>
              </a:rPr>
              <a:t>，保障個⼈資料不會未經授權或意外地被查閲、處理、刪除、喪失或使⽤。</a:t>
            </a:r>
            <a:endParaRPr lang="en-US" altLang="zh-TW" sz="1800" dirty="0">
              <a:solidFill>
                <a:srgbClr val="000000"/>
              </a:solidFill>
              <a:latin typeface="Noto Sans TC" pitchFamily="34" charset="0"/>
              <a:ea typeface="Noto Sans TC" pitchFamily="34" charset="-122"/>
              <a:cs typeface="Noto Sans TC" pitchFamily="34" charset="-120"/>
            </a:endParaRPr>
          </a:p>
        </p:txBody>
      </p:sp>
      <p:sp>
        <p:nvSpPr>
          <p:cNvPr id="575" name="Google Shape;575;p33">
            <a:extLst>
              <a:ext uri="{FF2B5EF4-FFF2-40B4-BE49-F238E27FC236}">
                <a16:creationId xmlns:a16="http://schemas.microsoft.com/office/drawing/2014/main" id="{41799ECC-8017-115D-B4EE-533E73F77308}"/>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保障資料原則四：保安措施</a:t>
            </a:r>
            <a:r>
              <a:rPr lang="en-US" altLang="zh-TW" b="1" dirty="0">
                <a:latin typeface="微軟正黑體" panose="020B0604030504040204" pitchFamily="34" charset="-120"/>
                <a:ea typeface="微軟正黑體" panose="020B0604030504040204" pitchFamily="34" charset="-120"/>
              </a:rPr>
              <a:t>(DPP4)</a:t>
            </a:r>
          </a:p>
        </p:txBody>
      </p:sp>
      <p:pic>
        <p:nvPicPr>
          <p:cNvPr id="2" name="Image 8" descr="https://picture-search.skywork.ai/aippt/image/sheet/f27cc96b4b05dd7753777d366a381290.jpg">
            <a:extLst>
              <a:ext uri="{FF2B5EF4-FFF2-40B4-BE49-F238E27FC236}">
                <a16:creationId xmlns:a16="http://schemas.microsoft.com/office/drawing/2014/main" id="{08538B84-A06C-1E6A-4F02-3435A627E0DD}"/>
              </a:ext>
            </a:extLst>
          </p:cNvPr>
          <p:cNvPicPr>
            <a:picLocks noChangeAspect="1"/>
          </p:cNvPicPr>
          <p:nvPr/>
        </p:nvPicPr>
        <p:blipFill>
          <a:blip r:embed="rId3"/>
          <a:stretch>
            <a:fillRect/>
          </a:stretch>
        </p:blipFill>
        <p:spPr>
          <a:xfrm>
            <a:off x="5605345" y="1269124"/>
            <a:ext cx="3451939" cy="3243403"/>
          </a:xfrm>
          <a:prstGeom prst="rect">
            <a:avLst/>
          </a:prstGeom>
        </p:spPr>
      </p:pic>
    </p:spTree>
    <p:extLst>
      <p:ext uri="{BB962C8B-B14F-4D97-AF65-F5344CB8AC3E}">
        <p14:creationId xmlns:p14="http://schemas.microsoft.com/office/powerpoint/2010/main" val="2183971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75D4C710-2BF6-37A5-9FE6-D856396939F7}"/>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B7E1E360-A1F4-048A-F917-F8A3D3AACC16}"/>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D645A0F7-E9B0-9C46-2EA7-09DE2A0B62ED}"/>
              </a:ext>
            </a:extLst>
          </p:cNvPr>
          <p:cNvSpPr txBox="1">
            <a:spLocks noGrp="1"/>
          </p:cNvSpPr>
          <p:nvPr>
            <p:ph type="subTitle" idx="1"/>
          </p:nvPr>
        </p:nvSpPr>
        <p:spPr>
          <a:xfrm>
            <a:off x="1718781" y="1267860"/>
            <a:ext cx="4045200" cy="21057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例子： </a:t>
            </a:r>
            <a:br>
              <a:rPr lang="en-US" altLang="zh-TW" b="1" dirty="0">
                <a:latin typeface="微軟正黑體" panose="020B0604030504040204" pitchFamily="34" charset="-120"/>
                <a:ea typeface="微軟正黑體" panose="020B0604030504040204" pitchFamily="34" charset="-120"/>
              </a:rPr>
            </a:br>
            <a:r>
              <a:rPr lang="en-US" altLang="zh-TW" b="1" dirty="0">
                <a:latin typeface="微軟正黑體" panose="020B0604030504040204" pitchFamily="34" charset="-120"/>
                <a:ea typeface="微軟正黑體" panose="020B0604030504040204" pitchFamily="34" charset="-120"/>
              </a:rPr>
              <a:t>USB </a:t>
            </a:r>
            <a:r>
              <a:rPr lang="zh-TW" altLang="en-US" b="1" dirty="0">
                <a:latin typeface="微軟正黑體" panose="020B0604030504040204" pitchFamily="34" charset="-120"/>
                <a:ea typeface="微軟正黑體" panose="020B0604030504040204" pitchFamily="34" charset="-120"/>
              </a:rPr>
              <a:t>入面儲存咗成班學生嘅 姓名</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成績，而老師喺巴士或者餐廳唔見咗</a:t>
            </a:r>
            <a:r>
              <a:rPr lang="en-US" altLang="zh-TW" b="1" dirty="0">
                <a:latin typeface="微軟正黑體" panose="020B0604030504040204" pitchFamily="34" charset="-120"/>
                <a:ea typeface="微軟正黑體" panose="020B0604030504040204" pitchFamily="34" charset="-120"/>
              </a:rPr>
              <a:t>USB</a:t>
            </a:r>
            <a:r>
              <a:rPr lang="zh-TW" altLang="en-US" b="1" dirty="0">
                <a:latin typeface="微軟正黑體" panose="020B0604030504040204" pitchFamily="34" charset="-120"/>
                <a:ea typeface="微軟正黑體" panose="020B0604030504040204" pitchFamily="34" charset="-120"/>
              </a:rPr>
              <a:t>。</a:t>
            </a:r>
          </a:p>
        </p:txBody>
      </p:sp>
      <p:grpSp>
        <p:nvGrpSpPr>
          <p:cNvPr id="398" name="Google Shape;398;p30">
            <a:extLst>
              <a:ext uri="{FF2B5EF4-FFF2-40B4-BE49-F238E27FC236}">
                <a16:creationId xmlns:a16="http://schemas.microsoft.com/office/drawing/2014/main" id="{5BC25829-DE9A-95EC-7B30-28175EA45560}"/>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160E81B5-9D95-7713-BE72-9B2452EB9BE6}"/>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BDAE2D3D-8F75-627B-B797-40221EE472A4}"/>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CFBA39EE-C3F8-9B7E-936E-27BF63302CF7}"/>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FC90F0DA-0F5A-0AA1-6F1C-ECDC7B233109}"/>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377865C3-0093-A325-6718-321120546279}"/>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E35F4B2A-6DF0-CD68-7234-74A8D775076F}"/>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83B09215-FAF1-B312-B0B8-46688E66EF45}"/>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D598E48E-9C25-A83B-E98E-66B1F2A2B415}"/>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2D48B22F-E1CA-613E-4F91-CC3422E5DD2A}"/>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37D3E004-861D-0AA0-C1E9-F1FCB2B97EDE}"/>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5F8B5BB0-FBA6-70A1-B08A-F0CB56F792AC}"/>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6243DC96-605C-4DCE-7CB4-688889AC6E90}"/>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292545CF-0C26-281D-49E8-D0715A858667}"/>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137723D3-9BED-0FEF-41D2-D1D101C5E03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004A84C5-C4D5-DD6D-FD9B-8028B61ED040}"/>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E384560A-720E-8AE6-DD46-07303A271A74}"/>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2F6C565F-FDCE-0D34-03F6-3192BC3F133C}"/>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424F6CE0-563F-1AC9-2B4C-DF504A2FDE3C}"/>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78C5877C-D72D-697E-931A-2F3A3710A71E}"/>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C01FB4BC-8F2F-65DD-1E5F-BA678D4FFADB}"/>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D4DE93DA-05DC-D9A0-146F-96ECE87AB304}"/>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8B97564F-FC15-64AF-0853-259A22EFE75E}"/>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687E1F0F-7C62-81D6-205E-FB86FC78F6BD}"/>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F1EF31B7-8F90-678D-404F-AB4393EC4124}"/>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EBF23816-E5E3-45B8-FC51-FA1B91E1716A}"/>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6476D20-BF16-BD89-0C7D-CFF66A6BFAE2}"/>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3CFEA66-8426-8FDD-94CF-8ECA892CA453}"/>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40D341E9-53D5-F44D-1105-09A8B9B4EC4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E9DAE338-9C8D-5590-7041-A746D3D047D3}"/>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A2F45F24-B663-2641-0FB3-9C2B3FB775B0}"/>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3626FC80-219F-7410-7922-BCF4C51834BE}"/>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83D2F03A-28CC-2F9D-1700-E6669841B937}"/>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F4F2585F-C004-04B0-9D88-7E76A93A7B12}"/>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A1D24FF6-3899-E7C2-22A9-942F2E924EEA}"/>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605A2F70-E696-09DA-71D2-06FBB8D715A1}"/>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9D897DC7-1C66-7A19-DF0A-1C541877981F}"/>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194EB1C5-3805-A218-612F-AB580EFC1579}"/>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2ECB3727-4DE4-207B-D0BB-1FB0D6CB6172}"/>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9B5C46D9-5C80-1C7B-AF87-37ABDAA054E2}"/>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B91D7A1E-49AC-C017-D543-0983C40704FB}"/>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994C1431-2F86-DBAF-AD01-62D93BEAD6D1}"/>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40D0C55F-5040-16CC-770E-C29007DBC5E7}"/>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4924DF62-52A7-8CE3-BF9C-7BC81FD62C2A}"/>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FEF795DA-F18B-0B21-CEDB-8F3AA62D5C25}"/>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376DDA3C-8B84-BF39-3350-61EDA583F52F}"/>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2F7B8B46-A64D-C65F-ED23-81F9A1A2A122}"/>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48D319DE-FAF4-9BB0-1C4E-1CD6D9EB05DA}"/>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14AA3F79-EA1A-D4E6-08A9-F56354FD1144}"/>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0F9CC695-F2A3-8AF7-7ACE-AC677CECEFA6}"/>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13C92005-D85D-4E44-BFD7-1F754F3E1CC7}"/>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4B339757-B51D-ECB4-5D06-BB62ADF521B3}"/>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E1DDDF9E-A07D-3A80-825A-0B5A37850B64}"/>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69ED92F2-A4A5-7B60-27E4-A036B6A4C226}"/>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096BEE7D-8ECD-4A9F-9D5C-57A142A977C7}"/>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75D1EB21-CF38-F939-6837-67F11D6F2B8D}"/>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EBB1FEFC-390D-F047-22A8-2318F6311BB1}"/>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650CB2B1-26B9-6D9B-A4FD-9F147A37DE9D}"/>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5D558D61-F542-D0FB-E6C0-98B524D73D01}"/>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BE7D3D8A-CDB0-8C6A-8108-10FC0944EAAA}"/>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346AF780-082E-8E6E-66C7-259C45E46B24}"/>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11083070-ABAE-35E6-5089-7ACE15F9EDEA}"/>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ABAE63A6-FAA4-8061-6F2A-FAA2B17CC0F9}"/>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C013CA80-3627-57D5-24E5-FA83B80C9638}"/>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D539FABF-CCCC-F2F5-1743-0C1524EDC701}"/>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0CAC2003-EB9E-3C14-0439-D1054911FE76}"/>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A519B6E3-D831-8130-2713-5828091A74C6}"/>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AAAD088F-D974-B825-E201-ECFFB6DC78A1}"/>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22867B25-C90D-838A-5085-3591F15FF30D}"/>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2DF1B5E5-5461-B9B4-5417-06F7FECB6EE8}"/>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FF4580C1-069C-FD47-0084-53B5087CA745}"/>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26764B84-86B7-D619-CC10-BE6D516B0B9C}"/>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DB838546-8587-DDF2-65E0-BCDF502406B5}"/>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1317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2A87A0AF-AF88-19FD-E191-9FD9729252B3}"/>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E91C3EE0-9C8C-74B9-7366-F243AAA06E69}"/>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7BEE6E74-3798-A01A-3FDC-5FD26D75A689}"/>
              </a:ext>
            </a:extLst>
          </p:cNvPr>
          <p:cNvSpPr txBox="1">
            <a:spLocks noGrp="1"/>
          </p:cNvSpPr>
          <p:nvPr>
            <p:ph type="subTitle" idx="1"/>
          </p:nvPr>
        </p:nvSpPr>
        <p:spPr>
          <a:xfrm>
            <a:off x="1718781" y="1267861"/>
            <a:ext cx="4187170" cy="23038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例子：</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老師將學生資料放喺</a:t>
            </a:r>
            <a:r>
              <a:rPr lang="en-US" altLang="zh-TW" b="1" dirty="0">
                <a:latin typeface="微軟正黑體" panose="020B0604030504040204" pitchFamily="34" charset="-120"/>
                <a:ea typeface="微軟正黑體" panose="020B0604030504040204" pitchFamily="34" charset="-120"/>
              </a:rPr>
              <a:t>Google Drive</a:t>
            </a:r>
            <a:r>
              <a:rPr lang="zh-TW" altLang="en-US" b="1" dirty="0">
                <a:latin typeface="微軟正黑體" panose="020B0604030504040204" pitchFamily="34" charset="-120"/>
                <a:ea typeface="微軟正黑體" panose="020B0604030504040204" pitchFamily="34" charset="-120"/>
              </a:rPr>
              <a:t>，但設定咗「任何擁有連結的人均可查看」，結果連結被流傳出去，導致全校學生私隱曝光。</a:t>
            </a:r>
          </a:p>
        </p:txBody>
      </p:sp>
      <p:grpSp>
        <p:nvGrpSpPr>
          <p:cNvPr id="398" name="Google Shape;398;p30">
            <a:extLst>
              <a:ext uri="{FF2B5EF4-FFF2-40B4-BE49-F238E27FC236}">
                <a16:creationId xmlns:a16="http://schemas.microsoft.com/office/drawing/2014/main" id="{B3F8499C-EBD7-B934-DAD8-1E52DAE749CC}"/>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3D596C9B-3234-19CB-521D-330BC0CCEE71}"/>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C93CE90C-6784-D471-C410-8062E32EAC15}"/>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899C7A34-827D-1E36-FAA0-5B4DF22AC4FD}"/>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60768180-D866-D2A6-FE4C-91AB417BBD3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0983BDF9-56B4-8514-2457-BC410DCCF1BF}"/>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CF0652F0-3250-0D15-A343-840D6C971A74}"/>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C76E5CBA-6408-D51B-AB5F-7669AB983A0F}"/>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FF9240B2-0AC9-BE41-AFA2-7F479B212990}"/>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B91DC324-A898-7D6C-F5FF-B7761901F5E1}"/>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A8B1A678-59A3-3C45-EC1A-EF908272CFCF}"/>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874228E2-A2F2-BCFB-B84D-AC14280F311E}"/>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DF070C9B-9E33-8E91-82F2-14027C2A52DB}"/>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030E4DD8-53A4-A6E5-D508-C2BE0EDFF5BE}"/>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69A34F20-AB01-7647-D35E-82DAE173011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42176C96-8D35-BFC9-4CF1-0A569BF435F5}"/>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97ACE112-E01D-DF49-3A96-B0A296919BA9}"/>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15F4F2F2-E53C-FE34-EEF7-0DFDCF81958F}"/>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8A2781B9-D293-2150-952E-E77DE604CB08}"/>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0789D47B-3415-7CD1-B426-BCABF876A4BD}"/>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A8CDE195-7DE4-D681-C0CB-7118D12B67C1}"/>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D65F5497-7FF4-670F-1984-C509C93EB86A}"/>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6767FC9A-27E6-566C-8C5E-734562A8F36D}"/>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710390E5-4C30-A9AB-6C80-F255A93CE227}"/>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DF948675-039B-BCC3-82D2-C3C0323FFC95}"/>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BFF3A492-FCCF-257F-E65D-19DD680E55A0}"/>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D6A1C1AC-F61B-51F5-0036-1ADF9D3BD707}"/>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4C3495AB-A9D1-5788-C126-E1C09E8C685E}"/>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FBC708BC-9B9B-27D7-C8F9-9CD0B990B9C0}"/>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A122C6C6-9A7D-C4EC-BBE1-4DAA54A60819}"/>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051E61FC-FCCA-F547-E3EC-C3EBA5DB3B84}"/>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FDAB43A9-767D-D49A-293B-FDE474F3EEE8}"/>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811EC5D4-E1E5-6181-FF5C-74B150956B85}"/>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96F5BCAD-FBBF-DFE7-2581-38485991F232}"/>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529681E9-10B0-71B8-4113-B7071D0271F1}"/>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198C85CD-C208-C754-C8BC-15B935869F0B}"/>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640A4DA4-AAF5-0DD1-EEFD-1CD8982137FD}"/>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99629346-7255-5CA9-9F79-F76D179F29E3}"/>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1D2E4BCA-444D-22C9-3EA8-30E9DCCBF713}"/>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DDA9E43A-BD57-04D3-11D1-61141C40B2D0}"/>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5E1E6CDD-081C-3C3A-496C-9AC5E5F2D874}"/>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DFAFBF5C-A279-7932-033B-68588024B4A7}"/>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BE0AD9E6-8D68-CF2F-83D6-595885B199DD}"/>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6843BBAF-8048-B4BE-92C6-BCA3BB5F5144}"/>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CBCC4B5D-6046-5431-656F-E237F2D29EF1}"/>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B8733165-D024-8974-39C8-B188413E9C56}"/>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2161A1C9-0C19-2FA0-D953-1DA221EA950E}"/>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272CD4FB-440A-7FEE-6D5A-307C3C1462AB}"/>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B19333DC-2310-FB22-EC64-57474E7ABDFB}"/>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8065A3A5-6FAB-7B2C-02A5-E53AFBEE433C}"/>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D6D5F306-8CAD-23F7-D482-2A73A8FBF2C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362E6ECC-010A-3A3A-42C4-75949980CC30}"/>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4615EB0C-EDCC-0EFA-16EE-8EA454E159BD}"/>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46269BCD-4932-B426-CA18-39CC514662BD}"/>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64A8BB46-DE07-55F9-5C0C-92CC13BB4035}"/>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9D617DA2-2A8C-4792-9705-8BA3DA55711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8B9F3254-D7F0-4ACD-BBBC-425B6263D0AD}"/>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C41A1ED7-62B5-DBD9-98EA-BF850188DE69}"/>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8BC42EDA-03FA-9077-FB9C-AABB7BAD2D89}"/>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FE6CC6F0-E98B-DACC-2148-AF79FF8CF155}"/>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F6FDE88C-F218-BE0A-F44B-5113FC89EE5A}"/>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0F0B5685-5DD1-8612-C74F-044ED4DCFC54}"/>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69C42423-A2D6-3B5C-AF4E-4994BE130B45}"/>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8A7ACC8A-82A0-CD37-0B75-4805C8BDC6AA}"/>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14913D8D-4E86-75E5-EC6C-3287E528B5DF}"/>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72FDFD94-3AE1-4A74-FDE6-03E0CA346E34}"/>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8DEB7E36-E72F-4B86-D051-7E727DF9801A}"/>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C619E3BA-0195-7677-58C3-3ABB093A95CE}"/>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31E1051E-7A3B-7D2B-C91E-98EB34DD46FC}"/>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49933B19-1103-3AC0-0280-6C92B0441C8D}"/>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0606837C-F32E-518C-8F9C-950EDB58FE71}"/>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913E3E6B-6F4D-0E29-E32C-915E76EE3927}"/>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B4D2C38E-F5CC-2988-308A-69A2705E20A0}"/>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14529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AB9A712D-5C13-598D-F48E-0E156F8C5DBC}"/>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1EA7ABAE-5C25-0BAE-6A3C-6204965BB4D9}"/>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23C10258-E271-4547-FE81-F6055DBDC1C7}"/>
              </a:ext>
            </a:extLst>
          </p:cNvPr>
          <p:cNvSpPr txBox="1">
            <a:spLocks noGrp="1"/>
          </p:cNvSpPr>
          <p:nvPr>
            <p:ph type="subTitle" idx="1"/>
          </p:nvPr>
        </p:nvSpPr>
        <p:spPr>
          <a:xfrm>
            <a:off x="1570435" y="1267862"/>
            <a:ext cx="4193546" cy="20115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例子：</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學生趁老師唔喺度，翻睇書檯上嘅成績表或者其他同學嘅個人背景資料，再影相傳開去。</a:t>
            </a:r>
          </a:p>
        </p:txBody>
      </p:sp>
      <p:grpSp>
        <p:nvGrpSpPr>
          <p:cNvPr id="398" name="Google Shape;398;p30">
            <a:extLst>
              <a:ext uri="{FF2B5EF4-FFF2-40B4-BE49-F238E27FC236}">
                <a16:creationId xmlns:a16="http://schemas.microsoft.com/office/drawing/2014/main" id="{7803BB1F-8000-AC2E-4AE7-45136B236BF0}"/>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661E10A1-8ED4-2660-DB22-B22C89DF20FE}"/>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24603281-7720-DA14-7CE6-047B98A811D1}"/>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B65B87D8-DA76-B791-D914-36656282E3CB}"/>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42C6D534-D414-0047-D254-2A235D8ACCB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9CE8EFCD-97B8-20CF-D131-9491901FD300}"/>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FCA43349-86FB-E469-8619-9AD9EEA70773}"/>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C3FCE413-EAEC-E420-B3CB-653C32DCE4F8}"/>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E7B8B79A-223F-0874-15F7-E9F61A989AC8}"/>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76FC7AC3-515D-55F0-A840-1EE6F2003DAB}"/>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87D00307-C7BA-A373-0396-8D57FB18C36A}"/>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101D4638-CB01-E534-7D91-A3E8E11E44B1}"/>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564AAD58-87CF-2C00-31DE-D34523D0A4EC}"/>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0CA30401-540F-42A3-01AA-CB356CA81EB9}"/>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EC218B2A-0EA5-3B17-39E5-F50F0EE50B93}"/>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A5FD1C10-0C7D-165D-D51B-FA37A9DC3B33}"/>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3E276A7D-A504-BCF5-EF67-F4C0B4A5C9D2}"/>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15DF8D59-30EF-508A-EB1B-A1D79BDBC26E}"/>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9BC7A65C-83B3-73BF-6703-36D8273E2F46}"/>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A8FB0548-4436-FA8B-BE61-18B85759D6C4}"/>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77C1CD4C-ED31-8164-8EE0-AF4097EEAC31}"/>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51502197-42C3-8200-7968-87A9A7F8C85C}"/>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63209A19-9109-3CE5-19D2-C784E454BF83}"/>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754781D7-195E-FC10-C9A0-B60A43F6CFC0}"/>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62B59D06-03F5-0FCE-2690-249A07844241}"/>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9127A321-0AF6-46DF-283D-F4A23F804044}"/>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D0AF18FF-6E3A-845E-BEA2-FBC47D296E83}"/>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2B3E75D-22CE-ABF3-95DE-20F25FA6CF0E}"/>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EA8BBF94-2D98-91EA-3ABB-FA3A608E03D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DCE52002-77C4-768A-D0E1-5D0D011FEA44}"/>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B4C6CA85-563F-FA4D-0F49-B9755C9FF01D}"/>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1FDAE8CC-1B3D-A4D3-95E7-AFF142163B3A}"/>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50821106-FE4F-5B4E-9090-E03596F021B1}"/>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54B419D6-E2A3-B4D5-FE85-E7D67D6322FE}"/>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C3FAA454-5CB5-F544-5CA0-6B40F4833FC6}"/>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47EBFB8D-A78D-192B-F056-D36F92E26EF0}"/>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29BF6591-B148-59CE-667B-12376C27EB42}"/>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65909C5F-689A-F9C8-6C9D-DFF4E4FBBCB9}"/>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C8E1AEB7-873B-DB1A-6149-F59CBF39E658}"/>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65A28595-DA6B-236A-4808-AA30D54C7774}"/>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5408CEAC-FB85-FB72-8D35-D30E395E5404}"/>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E7BEE0E8-F2B8-F814-7B18-6E3A87ED05D0}"/>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D7B0BC1D-0F40-FFE5-A1A0-341DABE2705E}"/>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21B2C547-2A8F-2FBD-E1F6-C2EB4AC01611}"/>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8769743C-ACAC-563D-1090-86DAD64A0923}"/>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C3C58040-A2A2-8318-939D-3533E1BCA840}"/>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5C2429A3-D0B6-4D0E-C445-1701F82BF302}"/>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683DD62B-F7FA-3DAB-6CF9-604A8815BFF2}"/>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0129E06D-A30A-59D2-E2D7-B46B299D851A}"/>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DAA181AE-72F0-AF54-B590-4F9D86FBA9DB}"/>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4199B370-3034-2296-5A94-A4D573B3812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60415A7B-94F2-78EC-5F5A-A5E5EF399B10}"/>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0595EC10-B7F9-9567-73E4-627B9346EA3C}"/>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FD7007A1-ED8A-2920-0239-AD2042DA2458}"/>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D899D78D-7AA4-F8B9-1E2A-1F06827CF833}"/>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DB3FB4C2-98AD-BA88-6AFB-19FF755483F9}"/>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F8F86A7F-A284-B14F-E551-75092E7FD2D3}"/>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CE8B037E-7FBF-1E90-A3AF-2F40255D1232}"/>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E73FE7E8-FD22-6361-60DE-06B345EE1A45}"/>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C7EF5B53-ACEB-C298-4849-17CE646CC335}"/>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3E6A329F-61A4-C5B7-50A8-07A6BFD0FBFC}"/>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4B11F77D-0078-E169-93B0-3D830054E419}"/>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AA67436E-83D4-F237-D986-A7711BD5B80E}"/>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0402F594-BA68-E707-2626-C7D702BC27B9}"/>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110FE07E-874C-CAF1-C2A6-E704C261928A}"/>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6207BAF8-6922-8B7A-7C38-CEAB0D5F4990}"/>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E76C6B4C-DBE6-4D09-EEA7-99FBB3A8E9BC}"/>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903B2D6D-A0D1-2E6E-AB56-F7A7A59C8B84}"/>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2B31EE4C-BF6C-6EB5-8080-64C3C480FFA4}"/>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C7910142-2853-B6AE-61B4-56332759F0C2}"/>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F9DCB1A8-0CA5-F90D-42CB-46CEC053842A}"/>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437E8D0F-039C-2ACF-0A60-786517AB6417}"/>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77E530CF-7591-3C5E-061A-C2BD75860087}"/>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9682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0520C2CF-67CE-4230-C1DD-B20F426D5336}"/>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26095E08-5C7F-7463-A29F-DF55BD1B51FA}"/>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C02C5326-46D8-6611-C7F6-EC8A516AC388}"/>
              </a:ext>
            </a:extLst>
          </p:cNvPr>
          <p:cNvSpPr txBox="1">
            <a:spLocks noGrp="1"/>
          </p:cNvSpPr>
          <p:nvPr>
            <p:ph type="subTitle" idx="1"/>
          </p:nvPr>
        </p:nvSpPr>
        <p:spPr>
          <a:xfrm>
            <a:off x="1570435" y="1267861"/>
            <a:ext cx="4193546" cy="229412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問題：</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如果你部手機唔見咗，而你入面有學生家長嘅 </a:t>
            </a:r>
            <a:r>
              <a:rPr lang="en-US" altLang="zh-TW" b="1" dirty="0">
                <a:latin typeface="微軟正黑體" panose="020B0604030504040204" pitchFamily="34" charset="-120"/>
                <a:ea typeface="微軟正黑體" panose="020B0604030504040204" pitchFamily="34" charset="-120"/>
              </a:rPr>
              <a:t>WhatsApp </a:t>
            </a:r>
            <a:r>
              <a:rPr lang="zh-TW" altLang="en-US" b="1" dirty="0">
                <a:latin typeface="微軟正黑體" panose="020B0604030504040204" pitchFamily="34" charset="-120"/>
                <a:ea typeface="微軟正黑體" panose="020B0604030504040204" pitchFamily="34" charset="-120"/>
              </a:rPr>
              <a:t>聯絡、甚至有學生喺課外活動受傷嘅相片，你覺得你有無違反原則四？</a:t>
            </a:r>
          </a:p>
        </p:txBody>
      </p:sp>
      <p:grpSp>
        <p:nvGrpSpPr>
          <p:cNvPr id="398" name="Google Shape;398;p30">
            <a:extLst>
              <a:ext uri="{FF2B5EF4-FFF2-40B4-BE49-F238E27FC236}">
                <a16:creationId xmlns:a16="http://schemas.microsoft.com/office/drawing/2014/main" id="{B27BE00F-39FF-2770-14C8-F4612682A680}"/>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6CE6A3B2-1262-FB60-4239-2294F4DECEEE}"/>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5C437A6D-AC44-12E1-42B3-DCE646AEB541}"/>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975E7AA1-AE53-9552-366C-A8B081FB62D3}"/>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81E30667-44D7-0F48-9A9C-0E72F8C72A36}"/>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92C5D7B7-8E23-7C93-EC08-AE2CB3A06B5B}"/>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DFBE1AB9-8A0B-4055-04CF-D3A3F4E5D621}"/>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00C253D9-928B-C48D-0CDC-519A199E5859}"/>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FD880629-AF69-7251-26A4-6F97AAA7B0AE}"/>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24EAFF08-E5CC-4950-22FB-37D1B907F2D6}"/>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1E913161-D79F-8545-54D0-EE5868D25BE8}"/>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B07108EF-D975-B80D-8F9E-FE91E6482858}"/>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D57B0B12-5E66-1EA4-48A7-A298ABC646FF}"/>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082309B0-F346-7A46-1AD5-5BB738E61788}"/>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568ED719-16D1-4D6C-8622-8513AA6FA1F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36D10880-3072-2B4A-C3DE-0F814E1B8BFB}"/>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31AAC393-AF23-5ADD-EF1D-C91C7B39BA12}"/>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36CFE4F2-9E38-11AF-0997-61079B402B2B}"/>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0A98D288-44C4-A0B3-2259-63404722EEB7}"/>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72B87A98-42FA-D9E3-AFE6-15DFAFE12C44}"/>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CBEE6693-D02C-5AE3-380B-B912B6ACBC04}"/>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2435196D-3F13-64A1-6BCB-E16B739B5833}"/>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9C35207D-F0D8-AEF2-D9DC-CD07D18976DC}"/>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71DDE535-6F33-3D68-B9DA-9817EC8938F6}"/>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EFF935F1-F24F-5587-1EE3-1B48BF9BEF08}"/>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F21B12D6-E8CC-FBD5-F23F-0151C2F61648}"/>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F4830AC8-3C5E-2046-80BA-AABF2E0A7A91}"/>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115A6806-2383-3F8D-CE80-5F911A332071}"/>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BC6E8D8C-4EF4-61C2-D1A8-0936F51D14DA}"/>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D8E57076-7090-FDC8-804E-D6715BBE6FD5}"/>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19BB98DC-BA6E-1443-B8F5-896A8086FD81}"/>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11254913-54D7-97D6-9DB3-4F9B8F89356A}"/>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12432218-C0E7-DC47-853A-EB48EE7CE71C}"/>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271106E2-C054-FF65-E23D-030363603F24}"/>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FABDE877-6E27-9FEB-DF5E-B0A10C8FEB69}"/>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87518111-91A6-B928-E851-97DC466FB4EA}"/>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BB5F75EF-6626-B173-BC07-DB9CB52F8C48}"/>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2319C63A-ED5C-F017-AECF-CDDB307D80C6}"/>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8EB2F5C5-4FAC-F9D2-A566-0DA24CF92259}"/>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D1A2BAFF-855A-7220-1218-BF1365719DAC}"/>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55F49D31-FBF6-5FD3-09E9-6F537BBA7C6C}"/>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01C08CC7-EAD1-C3C1-BD25-0D792D8781F2}"/>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F5245218-6C4E-BD77-0689-E101F0D78F5D}"/>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85E41D88-AB5A-5CF8-63E1-C94ADE9CB0E7}"/>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D75FF0B4-CCDD-E160-3558-E2E0A23A9DCB}"/>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19D30837-DC04-25F5-5CB0-8D807542FDBE}"/>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D5FC997A-7E16-80AC-0342-E98A75DDDFF6}"/>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4531CBC3-A761-EC1E-DBC4-D4FDAE0DF8CA}"/>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14192E56-6B24-F40C-0CEA-B764764D29F1}"/>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B97873B3-FAA9-DA1B-782D-DA6E608D8091}"/>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92793B04-E70A-8220-A54F-7ED7173F32E2}"/>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E6C2C3C2-4F8C-A676-792A-15E64C27324E}"/>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C648FE87-0E71-07B0-4F06-BD1A7E52826A}"/>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2F84464B-0D1A-3433-F938-4AD58816785A}"/>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FB57C689-9C41-6D51-B180-4F1FA20B3EF2}"/>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AA225609-0980-D806-9AD6-1ABC6B2CDC0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6B4700A5-65B4-7791-2F20-FCA33E9B886E}"/>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D17BA546-1369-4FBE-8FB6-2DAC6D4A573E}"/>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3C2C039E-C586-B990-3FB8-9B71082C5116}"/>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DCE815A2-7557-726E-4FB0-1B4B58436BD4}"/>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EFC5A400-3B32-F416-69B2-B26A891ACCF1}"/>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072628F9-8CC5-B1C8-E5EA-8BE5A29AB50D}"/>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789198FF-7F98-FB8E-B65F-89923E9BC057}"/>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8C48D6F2-42F4-0499-F9D1-48AA9B4969AC}"/>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399B7739-5971-019D-F9EB-FA4A18280563}"/>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6AE461B0-DAB1-C5C3-5139-310DEDE46E6F}"/>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0989B36B-99CC-B6A5-8F5F-E393C29A011E}"/>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9961559D-C55E-A19F-A7A2-8B8BC18FD8DD}"/>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1566B015-A3AF-40E2-FFCB-CCDABCE89973}"/>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FE13A3A9-51A6-651F-976D-28BA2C7B92C6}"/>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358290F0-3B8D-34B5-0E80-6D4B8FAB2662}"/>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25872AC2-840A-7F42-3C07-3D885F1935FF}"/>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02A72938-366C-CAEA-D9DD-C07CA473F3AF}"/>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49665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CFC7932C-3610-9823-D494-0D0618E7AC00}"/>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A10BEB56-220C-9FC6-3D22-66C4310789A8}"/>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標題 3">
            <a:extLst>
              <a:ext uri="{FF2B5EF4-FFF2-40B4-BE49-F238E27FC236}">
                <a16:creationId xmlns:a16="http://schemas.microsoft.com/office/drawing/2014/main" id="{05089EE7-CCF7-F7DB-5460-9F2CCC314CD4}"/>
              </a:ext>
            </a:extLst>
          </p:cNvPr>
          <p:cNvSpPr>
            <a:spLocks noGrp="1"/>
          </p:cNvSpPr>
          <p:nvPr>
            <p:ph type="title"/>
          </p:nvPr>
        </p:nvSpPr>
        <p:spPr/>
        <p:txBody>
          <a:bodyPr/>
          <a:lstStyle/>
          <a:p>
            <a:endParaRPr lang="zh-HK" altLang="en-US"/>
          </a:p>
        </p:txBody>
      </p:sp>
      <p:sp>
        <p:nvSpPr>
          <p:cNvPr id="5" name="Google Shape;693;p33">
            <a:extLst>
              <a:ext uri="{FF2B5EF4-FFF2-40B4-BE49-F238E27FC236}">
                <a16:creationId xmlns:a16="http://schemas.microsoft.com/office/drawing/2014/main" id="{51BBB761-C109-67CC-B40A-26749856AD49}"/>
              </a:ext>
            </a:extLst>
          </p:cNvPr>
          <p:cNvSpPr txBox="1">
            <a:spLocks/>
          </p:cNvSpPr>
          <p:nvPr/>
        </p:nvSpPr>
        <p:spPr>
          <a:xfrm>
            <a:off x="515637" y="262990"/>
            <a:ext cx="4149505" cy="4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
        <p:nvSpPr>
          <p:cNvPr id="9" name="副標題 8">
            <a:extLst>
              <a:ext uri="{FF2B5EF4-FFF2-40B4-BE49-F238E27FC236}">
                <a16:creationId xmlns:a16="http://schemas.microsoft.com/office/drawing/2014/main" id="{D9658A59-A9C9-DB5C-879C-2CF7CDFB6446}"/>
              </a:ext>
            </a:extLst>
          </p:cNvPr>
          <p:cNvSpPr>
            <a:spLocks noGrp="1"/>
          </p:cNvSpPr>
          <p:nvPr>
            <p:ph type="subTitle" idx="1"/>
          </p:nvPr>
        </p:nvSpPr>
        <p:spPr/>
        <p:txBody>
          <a:bodyPr/>
          <a:lstStyle/>
          <a:p>
            <a:endParaRPr lang="zh-HK" altLang="en-US"/>
          </a:p>
        </p:txBody>
      </p:sp>
      <p:sp>
        <p:nvSpPr>
          <p:cNvPr id="12" name="Google Shape;693;p33">
            <a:extLst>
              <a:ext uri="{FF2B5EF4-FFF2-40B4-BE49-F238E27FC236}">
                <a16:creationId xmlns:a16="http://schemas.microsoft.com/office/drawing/2014/main" id="{00E3F9D3-7209-2318-459B-09CE0544497A}"/>
              </a:ext>
            </a:extLst>
          </p:cNvPr>
          <p:cNvSpPr txBox="1">
            <a:spLocks/>
          </p:cNvSpPr>
          <p:nvPr/>
        </p:nvSpPr>
        <p:spPr>
          <a:xfrm>
            <a:off x="593696" y="4227566"/>
            <a:ext cx="7739982" cy="7399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zh-TW" altLang="en-US" sz="1400" b="1" dirty="0">
                <a:latin typeface="微軟正黑體" panose="020B0604030504040204" pitchFamily="34" charset="-120"/>
                <a:ea typeface="微軟正黑體" panose="020B0604030504040204" pitchFamily="34" charset="-120"/>
              </a:rPr>
              <a:t>原圖出處</a:t>
            </a:r>
            <a:r>
              <a:rPr lang="en-US" altLang="zh-TW" sz="1400" b="1" dirty="0">
                <a:latin typeface="微軟正黑體" panose="020B0604030504040204" pitchFamily="34" charset="-120"/>
                <a:ea typeface="微軟正黑體" panose="020B0604030504040204" pitchFamily="34" charset="-120"/>
              </a:rPr>
              <a:t>:</a:t>
            </a:r>
            <a:br>
              <a:rPr lang="en-US" altLang="zh-TW" sz="1400" b="1" dirty="0">
                <a:latin typeface="微軟正黑體" panose="020B0604030504040204" pitchFamily="34" charset="-120"/>
                <a:ea typeface="微軟正黑體" panose="020B0604030504040204" pitchFamily="34" charset="-120"/>
              </a:rPr>
            </a:br>
            <a:r>
              <a:rPr lang="en-US" altLang="zh-TW" sz="1400" b="1" dirty="0">
                <a:latin typeface="微軟正黑體" panose="020B0604030504040204" pitchFamily="34" charset="-120"/>
                <a:ea typeface="微軟正黑體" panose="020B0604030504040204" pitchFamily="34" charset="-120"/>
              </a:rPr>
              <a:t>https://inews.hket.com/article/3735856/【</a:t>
            </a:r>
            <a:r>
              <a:rPr lang="zh-TW" altLang="en-US" sz="1400" b="1" dirty="0">
                <a:latin typeface="微軟正黑體" panose="020B0604030504040204" pitchFamily="34" charset="-120"/>
                <a:ea typeface="微軟正黑體" panose="020B0604030504040204" pitchFamily="34" charset="-120"/>
              </a:rPr>
              <a:t>私隱外洩</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數碼港資料外洩事件涉</a:t>
            </a:r>
            <a:r>
              <a:rPr lang="en-US" altLang="zh-TW" sz="1400" b="1" dirty="0">
                <a:latin typeface="微軟正黑體" panose="020B0604030504040204" pitchFamily="34" charset="-120"/>
                <a:ea typeface="微軟正黑體" panose="020B0604030504040204" pitchFamily="34" charset="-120"/>
              </a:rPr>
              <a:t>5</a:t>
            </a:r>
            <a:r>
              <a:rPr lang="zh-TW" altLang="en-US" sz="1400" b="1" dirty="0">
                <a:latin typeface="微軟正黑體" panose="020B0604030504040204" pitchFamily="34" charset="-120"/>
                <a:ea typeface="微軟正黑體" panose="020B0604030504040204" pitchFamily="34" charset="-120"/>
              </a:rPr>
              <a:t>大缺失</a:t>
            </a:r>
            <a:r>
              <a:rPr lang="en-US" altLang="zh-TW" sz="1400" b="1" dirty="0">
                <a:latin typeface="微軟正黑體" panose="020B0604030504040204" pitchFamily="34" charset="-120"/>
                <a:ea typeface="微軟正黑體" panose="020B0604030504040204" pitchFamily="34" charset="-120"/>
              </a:rPr>
              <a:t>%E3%80%80</a:t>
            </a:r>
            <a:r>
              <a:rPr lang="zh-TW" altLang="en-US" sz="1400" b="1" dirty="0">
                <a:latin typeface="微軟正黑體" panose="020B0604030504040204" pitchFamily="34" charset="-120"/>
                <a:ea typeface="微軟正黑體" panose="020B0604030504040204" pitchFamily="34" charset="-120"/>
              </a:rPr>
              <a:t>專家：防火牆亦難救人為疏忽</a:t>
            </a:r>
            <a:endParaRPr lang="en-US" sz="1400" b="1" dirty="0">
              <a:solidFill>
                <a:schemeClr val="accent1"/>
              </a:solidFill>
              <a:latin typeface="微軟正黑體" panose="020B0604030504040204" pitchFamily="34" charset="-120"/>
              <a:ea typeface="微軟正黑體" panose="020B0604030504040204" pitchFamily="34" charset="-120"/>
            </a:endParaRPr>
          </a:p>
        </p:txBody>
      </p:sp>
      <p:pic>
        <p:nvPicPr>
          <p:cNvPr id="3074" name="Picture 2">
            <a:extLst>
              <a:ext uri="{FF2B5EF4-FFF2-40B4-BE49-F238E27FC236}">
                <a16:creationId xmlns:a16="http://schemas.microsoft.com/office/drawing/2014/main" id="{1AA4CA0A-1346-8195-AC66-9F03074A5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785375"/>
            <a:ext cx="5716859" cy="321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590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949D07DE-CDB1-36E2-0A01-1D1CAF9EB6FC}"/>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41A7DC6B-7371-93B6-A0FD-6BFF6C2A4DCE}"/>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標題 3">
            <a:extLst>
              <a:ext uri="{FF2B5EF4-FFF2-40B4-BE49-F238E27FC236}">
                <a16:creationId xmlns:a16="http://schemas.microsoft.com/office/drawing/2014/main" id="{AA2E2851-C1DF-35BA-A1E0-712113F3C643}"/>
              </a:ext>
            </a:extLst>
          </p:cNvPr>
          <p:cNvSpPr>
            <a:spLocks noGrp="1"/>
          </p:cNvSpPr>
          <p:nvPr>
            <p:ph type="title"/>
          </p:nvPr>
        </p:nvSpPr>
        <p:spPr/>
        <p:txBody>
          <a:bodyPr/>
          <a:lstStyle/>
          <a:p>
            <a:endParaRPr lang="zh-HK" altLang="en-US"/>
          </a:p>
        </p:txBody>
      </p:sp>
      <p:sp>
        <p:nvSpPr>
          <p:cNvPr id="5" name="Google Shape;693;p33">
            <a:extLst>
              <a:ext uri="{FF2B5EF4-FFF2-40B4-BE49-F238E27FC236}">
                <a16:creationId xmlns:a16="http://schemas.microsoft.com/office/drawing/2014/main" id="{AC898814-2B19-F058-AD8B-E131A3891CC0}"/>
              </a:ext>
            </a:extLst>
          </p:cNvPr>
          <p:cNvSpPr txBox="1">
            <a:spLocks/>
          </p:cNvSpPr>
          <p:nvPr/>
        </p:nvSpPr>
        <p:spPr>
          <a:xfrm>
            <a:off x="515637" y="262990"/>
            <a:ext cx="4149505" cy="4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
        <p:nvSpPr>
          <p:cNvPr id="9" name="副標題 8">
            <a:extLst>
              <a:ext uri="{FF2B5EF4-FFF2-40B4-BE49-F238E27FC236}">
                <a16:creationId xmlns:a16="http://schemas.microsoft.com/office/drawing/2014/main" id="{E881A1D7-5CF7-947F-000B-F56FDAA2822C}"/>
              </a:ext>
            </a:extLst>
          </p:cNvPr>
          <p:cNvSpPr>
            <a:spLocks noGrp="1"/>
          </p:cNvSpPr>
          <p:nvPr>
            <p:ph type="subTitle" idx="1"/>
          </p:nvPr>
        </p:nvSpPr>
        <p:spPr/>
        <p:txBody>
          <a:bodyPr/>
          <a:lstStyle/>
          <a:p>
            <a:endParaRPr lang="zh-HK" altLang="en-US"/>
          </a:p>
        </p:txBody>
      </p:sp>
      <p:pic>
        <p:nvPicPr>
          <p:cNvPr id="11" name="圖片 10" descr="一張含有 文字, 人的臉孔, 服裝, 筆記型電腦 的圖片&#10;&#10;AI 產生的內容可能不正確。">
            <a:extLst>
              <a:ext uri="{FF2B5EF4-FFF2-40B4-BE49-F238E27FC236}">
                <a16:creationId xmlns:a16="http://schemas.microsoft.com/office/drawing/2014/main" id="{5D4780F3-CCAB-BEA2-FA1B-903962213A18}"/>
              </a:ext>
            </a:extLst>
          </p:cNvPr>
          <p:cNvPicPr>
            <a:picLocks noChangeAspect="1"/>
          </p:cNvPicPr>
          <p:nvPr/>
        </p:nvPicPr>
        <p:blipFill>
          <a:blip r:embed="rId3"/>
          <a:stretch>
            <a:fillRect/>
          </a:stretch>
        </p:blipFill>
        <p:spPr>
          <a:xfrm>
            <a:off x="1319023" y="762790"/>
            <a:ext cx="6172652" cy="3464776"/>
          </a:xfrm>
          <a:prstGeom prst="rect">
            <a:avLst/>
          </a:prstGeom>
        </p:spPr>
      </p:pic>
      <p:sp>
        <p:nvSpPr>
          <p:cNvPr id="12" name="Google Shape;693;p33">
            <a:extLst>
              <a:ext uri="{FF2B5EF4-FFF2-40B4-BE49-F238E27FC236}">
                <a16:creationId xmlns:a16="http://schemas.microsoft.com/office/drawing/2014/main" id="{733DBA32-5D76-DBF9-89C4-B8079D265897}"/>
              </a:ext>
            </a:extLst>
          </p:cNvPr>
          <p:cNvSpPr txBox="1">
            <a:spLocks/>
          </p:cNvSpPr>
          <p:nvPr/>
        </p:nvSpPr>
        <p:spPr>
          <a:xfrm>
            <a:off x="593696" y="4227566"/>
            <a:ext cx="7739982" cy="7399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zh-TW" altLang="en-US" sz="1400" b="1" dirty="0">
                <a:latin typeface="微軟正黑體" panose="020B0604030504040204" pitchFamily="34" charset="-120"/>
                <a:ea typeface="微軟正黑體" panose="020B0604030504040204" pitchFamily="34" charset="-120"/>
              </a:rPr>
              <a:t>原圖出處</a:t>
            </a:r>
            <a:r>
              <a:rPr lang="en-US" altLang="zh-TW" sz="1400" b="1" dirty="0">
                <a:latin typeface="微軟正黑體" panose="020B0604030504040204" pitchFamily="34" charset="-120"/>
                <a:ea typeface="微軟正黑體" panose="020B0604030504040204" pitchFamily="34" charset="-120"/>
              </a:rPr>
              <a:t>:</a:t>
            </a:r>
            <a:br>
              <a:rPr lang="en-US" altLang="zh-TW" sz="1400" b="1" dirty="0">
                <a:latin typeface="微軟正黑體" panose="020B0604030504040204" pitchFamily="34" charset="-120"/>
                <a:ea typeface="微軟正黑體" panose="020B0604030504040204" pitchFamily="34" charset="-120"/>
              </a:rPr>
            </a:br>
            <a:r>
              <a:rPr lang="en-US" altLang="zh-HK" sz="1400" b="1" dirty="0">
                <a:latin typeface="微軟正黑體" panose="020B0604030504040204" pitchFamily="34" charset="-120"/>
                <a:ea typeface="微軟正黑體" panose="020B0604030504040204" pitchFamily="34" charset="-120"/>
              </a:rPr>
              <a:t>https://www.stheadline.com/society/3422419/</a:t>
            </a:r>
            <a:r>
              <a:rPr lang="zh-HK" altLang="en-US" sz="1400" b="1" dirty="0">
                <a:latin typeface="微軟正黑體" panose="020B0604030504040204" pitchFamily="34" charset="-120"/>
                <a:ea typeface="微軟正黑體" panose="020B0604030504040204" pitchFamily="34" charset="-120"/>
              </a:rPr>
              <a:t>樂施會外洩個資私隱公署防火牆過時有嚴重漏洞</a:t>
            </a:r>
            <a:r>
              <a:rPr lang="en-US" altLang="zh-HK" sz="1400" b="1" dirty="0">
                <a:latin typeface="微軟正黑體" panose="020B0604030504040204" pitchFamily="34" charset="-120"/>
                <a:ea typeface="微軟正黑體" panose="020B0604030504040204" pitchFamily="34" charset="-120"/>
              </a:rPr>
              <a:t>-</a:t>
            </a:r>
            <a:r>
              <a:rPr lang="zh-HK" altLang="en-US" sz="1400" b="1" dirty="0">
                <a:latin typeface="微軟正黑體" panose="020B0604030504040204" pitchFamily="34" charset="-120"/>
                <a:ea typeface="微軟正黑體" panose="020B0604030504040204" pitchFamily="34" charset="-120"/>
              </a:rPr>
              <a:t>樂施會</a:t>
            </a:r>
            <a:r>
              <a:rPr lang="en-US" altLang="zh-HK" sz="1400" b="1" dirty="0">
                <a:latin typeface="微軟正黑體" panose="020B0604030504040204" pitchFamily="34" charset="-120"/>
                <a:ea typeface="微軟正黑體" panose="020B0604030504040204" pitchFamily="34" charset="-120"/>
              </a:rPr>
              <a:t>-</a:t>
            </a:r>
            <a:r>
              <a:rPr lang="zh-HK" altLang="en-US" sz="1400" b="1" dirty="0">
                <a:latin typeface="微軟正黑體" panose="020B0604030504040204" pitchFamily="34" charset="-120"/>
                <a:ea typeface="微軟正黑體" panose="020B0604030504040204" pitchFamily="34" charset="-120"/>
              </a:rPr>
              <a:t>兩個月交執行報告</a:t>
            </a:r>
            <a:endParaRPr lang="en-US" sz="1400"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95705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E5A7CA64-FA7D-4934-3D48-20D127CB2558}"/>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B64B8AAC-F0BE-E2F3-08A5-AFB32DECC70E}"/>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標題 3">
            <a:extLst>
              <a:ext uri="{FF2B5EF4-FFF2-40B4-BE49-F238E27FC236}">
                <a16:creationId xmlns:a16="http://schemas.microsoft.com/office/drawing/2014/main" id="{82752EAC-3EF2-7037-8461-8B01EAD04770}"/>
              </a:ext>
            </a:extLst>
          </p:cNvPr>
          <p:cNvSpPr>
            <a:spLocks noGrp="1"/>
          </p:cNvSpPr>
          <p:nvPr>
            <p:ph type="title"/>
          </p:nvPr>
        </p:nvSpPr>
        <p:spPr/>
        <p:txBody>
          <a:bodyPr/>
          <a:lstStyle/>
          <a:p>
            <a:endParaRPr lang="zh-HK" altLang="en-US"/>
          </a:p>
        </p:txBody>
      </p:sp>
      <p:sp>
        <p:nvSpPr>
          <p:cNvPr id="5" name="Google Shape;693;p33">
            <a:extLst>
              <a:ext uri="{FF2B5EF4-FFF2-40B4-BE49-F238E27FC236}">
                <a16:creationId xmlns:a16="http://schemas.microsoft.com/office/drawing/2014/main" id="{01AC28F5-FED5-347F-5A09-4585C2A6E114}"/>
              </a:ext>
            </a:extLst>
          </p:cNvPr>
          <p:cNvSpPr txBox="1">
            <a:spLocks/>
          </p:cNvSpPr>
          <p:nvPr/>
        </p:nvSpPr>
        <p:spPr>
          <a:xfrm>
            <a:off x="515637" y="262990"/>
            <a:ext cx="4149505" cy="4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
        <p:nvSpPr>
          <p:cNvPr id="9" name="副標題 8">
            <a:extLst>
              <a:ext uri="{FF2B5EF4-FFF2-40B4-BE49-F238E27FC236}">
                <a16:creationId xmlns:a16="http://schemas.microsoft.com/office/drawing/2014/main" id="{91C1003A-A920-9144-3EF3-54F90F88EDD5}"/>
              </a:ext>
            </a:extLst>
          </p:cNvPr>
          <p:cNvSpPr>
            <a:spLocks noGrp="1"/>
          </p:cNvSpPr>
          <p:nvPr>
            <p:ph type="subTitle" idx="1"/>
          </p:nvPr>
        </p:nvSpPr>
        <p:spPr/>
        <p:txBody>
          <a:bodyPr/>
          <a:lstStyle/>
          <a:p>
            <a:endParaRPr lang="zh-HK" altLang="en-US"/>
          </a:p>
        </p:txBody>
      </p:sp>
      <p:sp>
        <p:nvSpPr>
          <p:cNvPr id="12" name="Google Shape;693;p33">
            <a:extLst>
              <a:ext uri="{FF2B5EF4-FFF2-40B4-BE49-F238E27FC236}">
                <a16:creationId xmlns:a16="http://schemas.microsoft.com/office/drawing/2014/main" id="{6E778E69-F6F0-8786-7954-CD8A8B9EDCCB}"/>
              </a:ext>
            </a:extLst>
          </p:cNvPr>
          <p:cNvSpPr txBox="1">
            <a:spLocks/>
          </p:cNvSpPr>
          <p:nvPr/>
        </p:nvSpPr>
        <p:spPr>
          <a:xfrm>
            <a:off x="593696" y="4227566"/>
            <a:ext cx="7739982" cy="7399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bel"/>
              <a:buNone/>
              <a:defRPr sz="1800" b="0" i="0" u="none" strike="noStrike" cap="none">
                <a:solidFill>
                  <a:schemeClr val="dk2"/>
                </a:solidFill>
                <a:latin typeface="Abel"/>
                <a:ea typeface="Abel"/>
                <a:cs typeface="Abel"/>
                <a:sym typeface="Abel"/>
              </a:defRPr>
            </a:lvl1pPr>
            <a:lvl2pPr marR="0" lvl="1"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9pPr>
          </a:lstStyle>
          <a:p>
            <a:r>
              <a:rPr lang="zh-TW" altLang="en-US" sz="1400" b="1" dirty="0">
                <a:latin typeface="微軟正黑體" panose="020B0604030504040204" pitchFamily="34" charset="-120"/>
                <a:ea typeface="微軟正黑體" panose="020B0604030504040204" pitchFamily="34" charset="-120"/>
              </a:rPr>
              <a:t>原圖出處</a:t>
            </a:r>
            <a:r>
              <a:rPr lang="en-US" altLang="zh-TW" sz="1400" b="1" dirty="0">
                <a:latin typeface="微軟正黑體" panose="020B0604030504040204" pitchFamily="34" charset="-120"/>
                <a:ea typeface="微軟正黑體" panose="020B0604030504040204" pitchFamily="34" charset="-120"/>
              </a:rPr>
              <a:t>:</a:t>
            </a:r>
            <a:br>
              <a:rPr lang="en-US" altLang="zh-TW" sz="1400" b="1" dirty="0">
                <a:latin typeface="微軟正黑體" panose="020B0604030504040204" pitchFamily="34" charset="-120"/>
                <a:ea typeface="微軟正黑體" panose="020B0604030504040204" pitchFamily="34" charset="-120"/>
              </a:rPr>
            </a:br>
            <a:r>
              <a:rPr lang="en-US" altLang="zh-HK" sz="1400" b="1" dirty="0">
                <a:latin typeface="微軟正黑體" panose="020B0604030504040204" pitchFamily="34" charset="-120"/>
                <a:ea typeface="微軟正黑體" panose="020B0604030504040204" pitchFamily="34" charset="-120"/>
              </a:rPr>
              <a:t>h</a:t>
            </a:r>
            <a:r>
              <a:rPr lang="en-US" altLang="zh-TW" sz="1400" b="1" dirty="0">
                <a:latin typeface="微軟正黑體" panose="020B0604030504040204" pitchFamily="34" charset="-120"/>
                <a:ea typeface="微軟正黑體" panose="020B0604030504040204" pitchFamily="34" charset="-120"/>
              </a:rPr>
              <a:t>ttps://inews.hket.com/article/3983538/AsiaMiles</a:t>
            </a:r>
            <a:r>
              <a:rPr lang="zh-TW" altLang="en-US" sz="1400" b="1" dirty="0">
                <a:latin typeface="微軟正黑體" panose="020B0604030504040204" pitchFamily="34" charset="-120"/>
                <a:ea typeface="微軟正黑體" panose="020B0604030504040204" pitchFamily="34" charset="-120"/>
              </a:rPr>
              <a:t>失竊｜國泰航空發現約</a:t>
            </a:r>
            <a:r>
              <a:rPr lang="en-US" altLang="zh-TW" sz="1400" b="1" dirty="0">
                <a:latin typeface="微軟正黑體" panose="020B0604030504040204" pitchFamily="34" charset="-120"/>
                <a:ea typeface="微軟正黑體" panose="020B0604030504040204" pitchFamily="34" charset="-120"/>
              </a:rPr>
              <a:t>1000</a:t>
            </a:r>
            <a:r>
              <a:rPr lang="zh-TW" altLang="en-US" sz="1400" b="1" dirty="0">
                <a:latin typeface="微軟正黑體" panose="020B0604030504040204" pitchFamily="34" charset="-120"/>
                <a:ea typeface="微軟正黑體" panose="020B0604030504040204" pitchFamily="34" charset="-120"/>
              </a:rPr>
              <a:t>個國泰會員遭非法登入</a:t>
            </a:r>
            <a:r>
              <a:rPr lang="en-US" altLang="zh-TW" sz="1400" b="1" dirty="0">
                <a:latin typeface="微軟正黑體" panose="020B0604030504040204" pitchFamily="34" charset="-120"/>
                <a:ea typeface="微軟正黑體" panose="020B0604030504040204" pitchFamily="34" charset="-120"/>
              </a:rPr>
              <a:t>%E3%80%80</a:t>
            </a:r>
            <a:r>
              <a:rPr lang="zh-TW" altLang="en-US" sz="1400" b="1" dirty="0">
                <a:latin typeface="微軟正黑體" panose="020B0604030504040204" pitchFamily="34" charset="-120"/>
                <a:ea typeface="微軟正黑體" panose="020B0604030504040204" pitchFamily="34" charset="-120"/>
              </a:rPr>
              <a:t>「亞洲萬里通」里數被盜</a:t>
            </a:r>
            <a:endParaRPr lang="en-US" sz="1400" b="1" dirty="0">
              <a:solidFill>
                <a:schemeClr val="accent1"/>
              </a:solidFill>
              <a:latin typeface="微軟正黑體" panose="020B0604030504040204" pitchFamily="34" charset="-120"/>
              <a:ea typeface="微軟正黑體" panose="020B0604030504040204" pitchFamily="34" charset="-120"/>
            </a:endParaRPr>
          </a:p>
        </p:txBody>
      </p:sp>
      <p:pic>
        <p:nvPicPr>
          <p:cNvPr id="2050" name="Picture 2">
            <a:extLst>
              <a:ext uri="{FF2B5EF4-FFF2-40B4-BE49-F238E27FC236}">
                <a16:creationId xmlns:a16="http://schemas.microsoft.com/office/drawing/2014/main" id="{4C8DDC80-E4ED-E3A5-0C52-6C8A8F034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468" y="762790"/>
            <a:ext cx="5837207" cy="32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59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4CE198F-247B-BA16-22F9-A5DA15BD0372}"/>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52A402CD-C888-E7B4-C630-86F7B88EFD40}"/>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4961E4BC-36A7-289B-CCD4-06AE03FFF6FD}"/>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A74BFCB7-26D7-733E-70C6-E946D20F6763}"/>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DD60EAA2-F3C8-ACDE-8AB4-3EC7F637CD1C}"/>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A4C2869A-639D-63C9-752C-9876DC7D4C4C}"/>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AB5BA7AD-1779-4E26-3552-9713496F58BE}"/>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B8E211A9-8205-3522-38BC-9770AA2FCB06}"/>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3C7F7D0-53D0-3B99-585D-DECC4075E25C}"/>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396F720B-4E49-4CA5-E52B-FCFAC656E118}"/>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BD075601-FE6F-47DE-3B3C-F8CBDF33FEEB}"/>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E65A715-6E4E-F023-F044-FDCFD49A65E0}"/>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C1DAB64-924E-F583-1EF4-D5B26D884A7A}"/>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559BF598-2438-A9AA-9F93-433C0C471C92}"/>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EE447130-087C-DE8F-6025-01E3CA1D9F81}"/>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9DFE8B59-98A6-92C7-B50F-F2288E4F3DC8}"/>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C4165915-010D-E742-B978-568E1D5EC0B5}"/>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B1CE5B5-65FB-82D0-2AF8-C379E606426E}"/>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ECCCF1EC-CBB9-5612-95A4-CC8091AD9737}"/>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5A9B0515-FE9B-3D8E-F1EE-2C2F418A8625}"/>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4FFBC20B-A7D4-ED2D-C1FD-3DFFF4782515}"/>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990AD2C4-B97E-66E0-A43D-1072BF32C73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6D6D9594-1504-BAD0-A860-8FE6F9E30FF5}"/>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D565C60-289E-FF73-17AB-11F09AF2FB18}"/>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CDD66DA8-B7E6-4880-2AD5-97EE7177381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FD7DEE76-D248-08F4-3109-F0B1BE2F5F93}"/>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BC79D445-10F0-3ACE-70DB-570E54602067}"/>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ECC89A91-E25B-24EC-7341-355D1943CD47}"/>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9B092D26-45CE-AA5E-C011-E00A04F480A7}"/>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CA990397-63B0-B561-F1B2-66CD7896A9CE}"/>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186FA02E-2EF2-6E1D-3119-B06C8E6E08F3}"/>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E8CFFDB8-CB12-3A3F-D852-11FA1AF69CC0}"/>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61482803-DE78-0F54-36E3-83364A7E64FC}"/>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FCEC9F56-3AEC-E6CA-B644-03EC89219AB9}"/>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4E3CB106-FC46-7D51-44DA-7D6E47CA7B32}"/>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16462609-0356-0018-C3C0-8B46ADF1BBD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97DAA5DC-6FF7-758E-9B9E-56ECA929591C}"/>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442AAD18-7925-E3C1-10E1-9DEE35A03171}"/>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B704E331-03EF-3D85-7B07-2257CC204866}"/>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551E2428-577F-87E0-35B3-08725B25F5A7}"/>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9AA8DC64-60F1-BB55-F8DC-E35E84E6DF0C}"/>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3395C9FD-84B0-63DC-7A4E-1D81605056B1}"/>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2F7DB9CD-60C7-C7A9-7EFB-D10C81FAC390}"/>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F0D20040-5AF8-CF46-B44D-A285DAD6E3B9}"/>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88F34D89-3055-1DBB-52DC-1BBBCF6A659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AA388AF-FD35-F4A3-346B-E72CB51BA3C8}"/>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2F0A07EC-67EE-EDB9-7F18-9718777B7FE2}"/>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102CDB61-5B2A-79B8-564D-64654F61BC3F}"/>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7FDE09BC-5E98-C938-AEFE-D6BEB5C8A96F}"/>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F2BEA931-F83A-46FD-A445-559FAB3E3713}"/>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F7515398-5BC1-7D5D-7BAF-CAC7255216EB}"/>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D4DFA878-BDCA-F11E-8E9D-D6EB600C1055}"/>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8742E326-3C4A-3800-608A-0B23BCB1FDA5}"/>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01E1914E-5A6C-8EA2-137F-AF9029081D3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CDB84409-1E51-CEA9-0274-EBB1072AB44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7D6086FC-9345-4C0E-4959-A8C47F74395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72B28AC1-791C-00A5-59A4-E6E46FD30E6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B6603426-5A0A-5189-53F6-7A28C9E9D526}"/>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01AA762E-FE44-5106-422F-34DB8F5CDC3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CB0482C6-2F7E-9EF5-065D-E880E3DD55B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9E798BF3-5BD3-505E-6DFA-1050A602060F}"/>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F5C1B5D-9866-F028-B1C3-2F445D53780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6155F42-71E1-5B12-2CD5-BA78F829A1B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EFBDBFF5-EFE8-8610-1D1F-E007282612F8}"/>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927D2F13-6AC4-1FAB-D265-9DF59AE2B91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042E0E88-82F3-236D-BD2A-69AFD4630F9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800F9699-31F5-BCB4-7E30-01BDB1EE0661}"/>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42B3DD7E-2EB1-DCC8-BB8F-69CDE62E299D}"/>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C7C64560-78AD-934A-74CB-4A34EFED352F}"/>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CFBD009E-6E89-64C5-A380-03621AEA6BE4}"/>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308A1101-DC12-E899-2129-9B7958C9794B}"/>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3E8C9A2F-EF32-ABB4-0357-BE07FAC7964D}"/>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23FC17E-DF86-AB92-60B6-DD6537613CB7}"/>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209F627-5139-EAA0-C9B3-47D86AD0254B}"/>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BA62FB75-81EF-4767-70B5-F739E5635D91}"/>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884D23CA-A872-53E9-8AF7-45652934173F}"/>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A8C08C25-7884-E7C1-8745-68C3703B9D9D}"/>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146A5A40-14A0-19E0-5FD2-8E182858F0F8}"/>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32CEB2CC-2E8D-F89D-64FC-1541B803A74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ABA264DF-9C4A-4B59-F3B5-267D7D19CD79}"/>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24D8F80-EA57-B478-F973-F7251BE6DD64}"/>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86F19E17-7957-83AC-1680-A4A74B588870}"/>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48F1267-858C-782F-493F-DF34D1DD8CD7}"/>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E8FCE3F7-7E59-DB62-6D96-4249F2285135}"/>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976B4975-F67A-F1E5-0B98-EC0B29FFF4EB}"/>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87C8D0B4-BE7D-8064-E2CD-30FB3445D5C0}"/>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D72B6851-B4BD-A389-C5A8-0F0C47291243}"/>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46F46CC2-2DF7-DFBD-3D22-9A23A1AF88AF}"/>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5101B67E-363C-A4A0-B96A-A7F494977779}"/>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8FCA1497-373B-735A-5C5B-34D8E910E528}"/>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2133E739-CEC9-E67C-8323-65F3ED1098D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A56D412F-82FD-BDBD-393C-653D366D9B23}"/>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2A7FE580-39A1-79BD-DEE2-8B727FB565C1}"/>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AAFA0C0B-0A4C-3292-8582-2CF67EE02107}"/>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9C7AEF4B-9838-8983-6780-2B958A6A3197}"/>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CA6A8BDD-845A-9F3D-82CF-2B801DEDF499}"/>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DC5F657C-5171-8260-CECE-0DED7F5C5266}"/>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0F745D77-4939-41B1-58D0-9F0FB4D81C15}"/>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EB257193-05A1-CBB9-F9FA-B222613B7493}"/>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D3F78866-4C09-9703-15DD-04B1CBF752E9}"/>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C95E0E6A-CEB8-82E9-2180-1091866C6A67}"/>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0873663D-486B-3F2B-0367-169151EB6CB0}"/>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35262BFE-9558-7579-B2E8-38003E5A7304}"/>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2DF51705-8B6D-B75F-D310-16E1F3D06D24}"/>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D8D80868-4FF2-7D75-C95F-8FCD5C8F7FB7}"/>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9E0F4CA4-F3FE-13E3-4235-09ECBB52A3A1}"/>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77784AA-2E67-BE76-A1E5-27DDE89DF45F}"/>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72C38EC8-150D-FE93-78F9-5E816BCBB622}"/>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C6429027-6242-CB5F-63A9-B2BB33692CC1}"/>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AAFEBC70-3384-D7E0-ED6D-38AF627F5621}"/>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52382858-BC14-7FD8-10BD-18B51A932DEB}"/>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80E87F0D-2E00-7281-B8E3-6FCD09CC935E}"/>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EC15839-61B4-7E03-EFCB-7EDD8D608AC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86FD06E8-5CB6-3AA8-83F6-FE5C1923DCA0}"/>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E7362152-DEEA-8D99-795C-2B82D2F3AAB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FA57081-88CF-AC6F-2262-B53E50838B16}"/>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08A58615-2F71-B2E4-3D8B-D76C51F1A8E1}"/>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DF79C9AD-9E1C-C97D-C5BC-624C5CA90DEA}"/>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7E9E1C5-6C87-A73B-9741-818CBBCE9BE8}"/>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A6C5C621-2F83-4D50-AB8D-7B94C70FF75B}"/>
              </a:ext>
            </a:extLst>
          </p:cNvPr>
          <p:cNvSpPr txBox="1">
            <a:spLocks noGrp="1"/>
          </p:cNvSpPr>
          <p:nvPr>
            <p:ph type="subTitle" idx="1"/>
          </p:nvPr>
        </p:nvSpPr>
        <p:spPr>
          <a:xfrm>
            <a:off x="1076698" y="1980316"/>
            <a:ext cx="4773975" cy="2759984"/>
          </a:xfrm>
          <a:prstGeom prst="rect">
            <a:avLst/>
          </a:prstGeom>
        </p:spPr>
        <p:txBody>
          <a:bodyPr spcFirstLastPara="1" wrap="square" lIns="91425" tIns="91425" rIns="91425" bIns="91425" anchor="t" anchorCtr="0">
            <a:noAutofit/>
          </a:bodyPr>
          <a:lstStyle/>
          <a:p>
            <a:pPr marL="285750" indent="-285750">
              <a:lnSpc>
                <a:spcPct val="150000"/>
              </a:lnSpc>
              <a:buFont typeface="Arial" panose="020B0604020202020204" pitchFamily="34" charset="0"/>
              <a:buChar char="•"/>
            </a:pPr>
            <a:r>
              <a:rPr lang="zh-TW" altLang="en-US" sz="1800" b="1" dirty="0">
                <a:solidFill>
                  <a:schemeClr val="tx1"/>
                </a:solidFill>
                <a:latin typeface="Noto Sans TC" pitchFamily="34" charset="0"/>
                <a:ea typeface="Noto Sans TC" pitchFamily="34" charset="-122"/>
                <a:cs typeface="Noto Sans TC" pitchFamily="34" charset="-120"/>
              </a:rPr>
              <a:t>實體保安：</a:t>
            </a:r>
            <a:r>
              <a:rPr lang="zh-TW" altLang="en-US" sz="1800" dirty="0">
                <a:solidFill>
                  <a:schemeClr val="tx1"/>
                </a:solidFill>
                <a:latin typeface="Noto Sans TC" pitchFamily="34" charset="0"/>
                <a:ea typeface="Noto Sans TC" pitchFamily="34" charset="-122"/>
                <a:cs typeface="Noto Sans TC" pitchFamily="34" charset="-120"/>
              </a:rPr>
              <a:t>上鎖文件櫃、限制進入處理影像區域</a:t>
            </a:r>
            <a:endParaRPr lang="en-US" altLang="zh-TW" sz="1800" dirty="0">
              <a:solidFill>
                <a:schemeClr val="tx1"/>
              </a:solidFill>
              <a:latin typeface="Noto Sans TC" pitchFamily="34" charset="0"/>
              <a:ea typeface="Noto Sans TC" pitchFamily="34" charset="-122"/>
              <a:cs typeface="Noto Sans TC" pitchFamily="34" charset="-120"/>
            </a:endParaRPr>
          </a:p>
          <a:p>
            <a:pPr marL="285750" indent="-285750">
              <a:lnSpc>
                <a:spcPct val="150000"/>
              </a:lnSpc>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技術保安</a:t>
            </a:r>
            <a:r>
              <a:rPr lang="en-US" altLang="zh-HK" sz="1800" b="1" dirty="0">
                <a:solidFill>
                  <a:schemeClr val="tx1"/>
                </a:solidFill>
                <a:latin typeface="Noto Sans TC" pitchFamily="34" charset="0"/>
                <a:ea typeface="Noto Sans TC" pitchFamily="34" charset="-122"/>
                <a:cs typeface="Noto Sans TC" pitchFamily="34" charset="-120"/>
              </a:rPr>
              <a:t> ：</a:t>
            </a:r>
            <a:r>
              <a:rPr lang="en-US" altLang="zh-HK" sz="1800" dirty="0" err="1">
                <a:solidFill>
                  <a:schemeClr val="tx1"/>
                </a:solidFill>
                <a:latin typeface="Noto Sans TC" pitchFamily="34" charset="0"/>
                <a:ea typeface="Noto Sans TC" pitchFamily="34" charset="-122"/>
                <a:cs typeface="Noto Sans TC" pitchFamily="34" charset="-120"/>
              </a:rPr>
              <a:t>加密存取、防火牆、防毒軟件及定期更新</a:t>
            </a:r>
            <a:endParaRPr lang="en-US" altLang="zh-HK" sz="1800" dirty="0">
              <a:solidFill>
                <a:schemeClr val="tx1"/>
              </a:solidFill>
            </a:endParaRPr>
          </a:p>
          <a:p>
            <a:pPr marL="285750" indent="-285750">
              <a:lnSpc>
                <a:spcPct val="150000"/>
              </a:lnSpc>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人員管理</a:t>
            </a:r>
            <a:r>
              <a:rPr lang="en-US" altLang="zh-HK" sz="1800" b="1" dirty="0">
                <a:solidFill>
                  <a:schemeClr val="tx1"/>
                </a:solidFill>
                <a:latin typeface="Noto Sans TC" pitchFamily="34" charset="0"/>
                <a:ea typeface="Noto Sans TC" pitchFamily="34" charset="-122"/>
                <a:cs typeface="Noto Sans TC" pitchFamily="34" charset="-120"/>
              </a:rPr>
              <a:t> ：</a:t>
            </a:r>
            <a:r>
              <a:rPr lang="en-US" altLang="zh-HK" sz="1800" dirty="0" err="1">
                <a:solidFill>
                  <a:schemeClr val="tx1"/>
                </a:solidFill>
                <a:latin typeface="Noto Sans TC" pitchFamily="34" charset="0"/>
                <a:ea typeface="Noto Sans TC" pitchFamily="34" charset="-122"/>
                <a:cs typeface="Noto Sans TC" pitchFamily="34" charset="-120"/>
              </a:rPr>
              <a:t>權限分級制，確保「有需要知道</a:t>
            </a:r>
            <a:r>
              <a:rPr lang="en-US" altLang="zh-HK" sz="1800" dirty="0">
                <a:solidFill>
                  <a:schemeClr val="tx1"/>
                </a:solidFill>
                <a:latin typeface="Noto Sans TC" pitchFamily="34" charset="0"/>
                <a:ea typeface="Noto Sans TC" pitchFamily="34" charset="-122"/>
                <a:cs typeface="Noto Sans TC" pitchFamily="34" charset="-120"/>
              </a:rPr>
              <a:t>」(need-to-know basis)</a:t>
            </a:r>
            <a:r>
              <a:rPr lang="en-US" altLang="zh-HK" sz="1800" dirty="0" err="1">
                <a:solidFill>
                  <a:schemeClr val="tx1"/>
                </a:solidFill>
                <a:latin typeface="Noto Sans TC" pitchFamily="34" charset="0"/>
                <a:ea typeface="Noto Sans TC" pitchFamily="34" charset="-122"/>
                <a:cs typeface="Noto Sans TC" pitchFamily="34" charset="-120"/>
              </a:rPr>
              <a:t>原則</a:t>
            </a:r>
            <a:endParaRPr lang="en-US" altLang="zh-HK" sz="1800" dirty="0">
              <a:solidFill>
                <a:schemeClr val="tx1"/>
              </a:solidFill>
            </a:endParaRPr>
          </a:p>
        </p:txBody>
      </p:sp>
      <p:sp>
        <p:nvSpPr>
          <p:cNvPr id="575" name="Google Shape;575;p33">
            <a:extLst>
              <a:ext uri="{FF2B5EF4-FFF2-40B4-BE49-F238E27FC236}">
                <a16:creationId xmlns:a16="http://schemas.microsoft.com/office/drawing/2014/main" id="{C2E0E49B-44A8-724A-8EDC-81B12C081B3E}"/>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保障資料原則四：保安措施</a:t>
            </a:r>
            <a:r>
              <a:rPr lang="en-US" altLang="zh-TW" b="1" dirty="0">
                <a:latin typeface="微軟正黑體" panose="020B0604030504040204" pitchFamily="34" charset="-120"/>
                <a:ea typeface="微軟正黑體" panose="020B0604030504040204" pitchFamily="34" charset="-120"/>
              </a:rPr>
              <a:t>(DPP4)</a:t>
            </a:r>
          </a:p>
        </p:txBody>
      </p:sp>
    </p:spTree>
    <p:extLst>
      <p:ext uri="{BB962C8B-B14F-4D97-AF65-F5344CB8AC3E}">
        <p14:creationId xmlns:p14="http://schemas.microsoft.com/office/powerpoint/2010/main" val="3594268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9F55382C-7B61-1F91-1165-4CE4CE721A78}"/>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9C2D5E77-20BA-D3D3-1A15-94BA5696B0D1}"/>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CB1E02CE-1A41-E5C0-C97B-5A413771ED01}"/>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FA901FB2-DBFF-6E08-85FD-E18838EE125C}"/>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6AC14760-9A6C-C33A-688A-7EFFE980A538}"/>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9A54C149-1E74-5B66-3915-29E0AD3E6B73}"/>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A0B71266-E76C-8FDD-4624-A4C9C4F2B4A0}"/>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CA22577D-4E68-BAF7-4676-BC3D19917F8C}"/>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3D2028A3-2894-480A-7D42-38A97AA06226}"/>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03B210FF-ADB5-AE5E-52FE-AED62E9B2D02}"/>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E930B0D5-4FFE-6308-827B-6C6D586A3CE4}"/>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5CCC95A8-909E-9F9C-FACD-3E300CAA9565}"/>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16D603BD-FE42-F19D-BF94-FB16C84B0082}"/>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B40CC8DF-14A0-572C-CC97-7CAFF4120B6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B91E4C98-9ABD-10E6-1D1C-1196CFAA1ADD}"/>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85228B57-3D5A-0C74-C044-B62D7E5C70EF}"/>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1A56CED9-F281-6C32-6072-04D777140756}"/>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0AA39AE5-AE30-C690-D3CE-BF76FBCD502C}"/>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45DC024F-EB0E-E9EC-B65D-38758412E03E}"/>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99757DD3-3FF5-8C2C-1952-A15A21039D01}"/>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7BFA2781-523F-DDE6-3BB6-0066647743CB}"/>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D8F96146-E509-DFFA-4E6C-84B01A899C70}"/>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A219482-7B90-D89B-2A70-197BD3CF654A}"/>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D8408CF2-80AB-03C3-B688-A5141E21E0CE}"/>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99C12FBC-C446-AA47-71EE-B9D433B318F2}"/>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4CB26E10-8716-62E8-A78D-FC33177FED27}"/>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CABD5E3B-E88D-BC05-F191-272B0C68B38A}"/>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29A7EE0D-1D46-4F16-E1A9-2D3F143261C9}"/>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2FCD5EC2-29D2-3FDD-0A4A-5AD92F8457B2}"/>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BC635424-0AB5-D75D-33FA-81F3A6EAC2B0}"/>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D432D525-435A-9189-A351-2FCF05B10313}"/>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D1F61379-810F-BC49-DF54-B6CDAEA424D2}"/>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49A379AB-15B5-3000-9871-9E1E28BC06B6}"/>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0F404903-914E-766A-007E-8CAE6BBBFE4D}"/>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D7B2E430-0BC2-5314-BD00-7167EEB477F3}"/>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0856D74D-38F3-8369-98CE-91950AB8CB9E}"/>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99A15FD3-F77C-7E10-13D7-060AB07F65EE}"/>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1C7BE0FF-F840-E105-5CC7-F821E82F1834}"/>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BD199D8E-425F-3A61-B804-1D80EF5E2F13}"/>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5339586E-446E-209F-F48C-263ED220B086}"/>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4D1521E5-F800-9B48-AD3E-D440F099CFA8}"/>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BA0EB7F1-C3A4-2DBD-EA5B-4638AADC7B2D}"/>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765DB382-F245-DAAC-E90A-67BFEF7D54F5}"/>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10700EA4-445E-4FCA-CD7D-AD9843BB235B}"/>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D363E840-4F5D-F202-2A8F-008E8DA943C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3D94261C-036B-2E8A-7ED2-31A3A6493967}"/>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517DE067-8E94-290C-15FC-CD9DC23B0F70}"/>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9DB848AD-855B-0A7C-0540-D621BFF3A7B0}"/>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99DE8E99-5A90-52BF-74DF-10206A047FD6}"/>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5F89FC1-AA82-50EA-DA9B-34ADD5CCE8E9}"/>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908DBFDF-EF37-3F30-F4F9-231EABBCB45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31C5FDAD-DF1F-849A-64C0-054EDDFEF44D}"/>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76F2978E-54E5-7569-DEAD-17813007196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1297A2CB-A66B-A8B5-1E4B-3515973F5FB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E61E5FF9-4466-F632-758E-F8D167B9ACD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683383A4-9A43-FEE0-0AA8-EE0A42ABB187}"/>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75C3BB9D-C6E3-27DB-2BBF-5F95B202E2B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0A5D01AB-B2B0-68ED-16FF-6B5FBA149D1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8D3F9C07-503D-E0BE-A78D-F6A599F333F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E71892D8-1DB5-1D5A-0015-2D0A3C7B7C7C}"/>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999BEF70-3772-1F40-AEBD-94B9389D3691}"/>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36C23748-92BF-623E-234A-1106001319D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E02874D4-E9D8-6958-7B9A-699AD56E848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474BA6E8-0818-7EF9-F0CF-48682929A1E5}"/>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1B70AFA9-9714-F9E6-9151-207B2AFCB8CF}"/>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280FE7B0-8130-A5E9-0FB2-84F2A5FB705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01F68EE0-EB58-9717-C019-3C472F524E3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ABB8D41D-BEAA-46F8-E17F-E9300D2770D3}"/>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1F261F76-BC97-5DCA-08F8-16E26D0B5D05}"/>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E06DA4F5-2135-5977-8850-E104D456455A}"/>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8FC53F2C-DDFA-80CB-A86A-9860285AC621}"/>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2BD0273C-103C-42B4-B06F-C889E1B4233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E1EF6EC-578B-36EA-1DF4-E6D60B3170B6}"/>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9C03103F-8E17-2D0B-8CCC-410D3A138B7C}"/>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BBA50FDB-C9F2-52DA-FB3F-7C0D8BFECB42}"/>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3A10FE5B-E613-E1B2-B313-74F429A5C534}"/>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7DA547C8-B5AD-18F5-AF0D-0D18928D69EB}"/>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CA544F4A-F920-A520-412B-B649351A8706}"/>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A6B43914-5ECD-1564-C621-17A946DA6B55}"/>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8B064BDE-5212-1FA3-D97A-4277B8C9776A}"/>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B744EB3A-8AB9-D5C0-2B60-6C481D4D4329}"/>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9E56CDDB-1E6B-7E2D-E6BD-4138873006AA}"/>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EB52181-C07A-72AC-0EA2-F5ACD16E496D}"/>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D0F16EBD-A2D9-D789-8856-2A03198660F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19703003-C0FB-0C2B-4C9C-C0779D4F3199}"/>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46AF4E60-316B-A3A8-6814-74DE2F6CAE3E}"/>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1CB7ED7A-62DC-D831-ABB0-CEA70750CF5E}"/>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4759765-4C2C-4E55-0E12-35B25C821554}"/>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E97F62CC-5AD6-A59B-414E-50DD8F77B8DB}"/>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96CC2DA1-D99B-E946-8A71-0CCB54C4B96A}"/>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159D7D12-39D3-EE6E-5EA0-BE693C85B262}"/>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D012996A-658A-FFEF-A234-E4EBF6A2D95B}"/>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538ECD88-8874-E58C-E03C-62A6E25C7679}"/>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B9B6D4F0-8ED2-04B8-3EFD-810B0C51A483}"/>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519CAF3A-4647-40A6-F8B6-236F64C6738D}"/>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73ED1F5-5089-40E1-ED30-282573B610CD}"/>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F40A5B66-B401-806B-B7A5-D4D028CF32D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33D11A84-B7A4-A53A-AA3F-AD03B64C20C2}"/>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A562B508-1462-3461-2FED-6BF2756FD538}"/>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AC5FA36-E96B-4F89-B399-76DC4DE41EFD}"/>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B3D8C129-5366-C1C3-F730-2C80D91B62CE}"/>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F3DE8D02-207D-5E27-19A5-0699A5584EBB}"/>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37160229-3BB9-9736-DEA5-4D4E7808D11C}"/>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376AACA6-BD84-238E-157B-6A7D1810E0EF}"/>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282CBEA5-AF6E-F04B-9766-A6DD89C21A36}"/>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974B541A-3A7A-8D36-3060-2FE3542C0C5F}"/>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AAECC68-A82C-9933-96F6-80DCC8FA6FD9}"/>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75988B5-E0B9-E8B7-6E9A-C530D439B3C5}"/>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1D9DA0D0-E392-3AF4-B779-74092C6AAC39}"/>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C6ABE1F2-4790-1D37-3E76-EC01F159FE18}"/>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3F21DAD7-1138-0490-4E30-2A1E561F601D}"/>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4B0EB81B-ECE9-E4B3-8761-58687BB80418}"/>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09E50953-EEB0-E4B0-1D0A-78CBAF95792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2D431975-4149-7E88-C9CE-F6B43CBD4B64}"/>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6A62E372-7186-7A86-1488-F18470726268}"/>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120D52C3-4C84-50F5-2D9E-0E9710DEBC6F}"/>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DDC726ED-2C81-0639-D260-CA257D962BA1}"/>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573A0065-E4EE-8864-6E91-7729B83B26ED}"/>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DCBB405-18B2-F3EE-059B-238B97B12D4A}"/>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DPP5 – </a:t>
            </a:r>
            <a:r>
              <a:rPr lang="zh-HK" altLang="en-US" b="1" dirty="0">
                <a:latin typeface="微軟正黑體" panose="020B0604030504040204" pitchFamily="34" charset="-120"/>
                <a:ea typeface="微軟正黑體" panose="020B0604030504040204" pitchFamily="34" charset="-120"/>
              </a:rPr>
              <a:t>透明度</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E25C7A36-4481-CDCA-B69C-5FBCE8F044D0}"/>
              </a:ext>
            </a:extLst>
          </p:cNvPr>
          <p:cNvSpPr txBox="1">
            <a:spLocks noGrp="1"/>
          </p:cNvSpPr>
          <p:nvPr>
            <p:ph type="subTitle" idx="1"/>
          </p:nvPr>
        </p:nvSpPr>
        <p:spPr>
          <a:xfrm>
            <a:off x="1076698" y="1980316"/>
            <a:ext cx="4773975" cy="2759984"/>
          </a:xfrm>
          <a:prstGeom prst="rect">
            <a:avLst/>
          </a:prstGeom>
        </p:spPr>
        <p:txBody>
          <a:bodyPr spcFirstLastPara="1" wrap="square" lIns="91425" tIns="91425" rIns="91425" bIns="91425" anchor="t" anchorCtr="0">
            <a:noAutofit/>
          </a:bodyPr>
          <a:lstStyle/>
          <a:p>
            <a:pPr marL="0" indent="0">
              <a:lnSpc>
                <a:spcPct val="150000"/>
              </a:lnSpc>
            </a:pPr>
            <a:r>
              <a:rPr lang="zh-TW" altLang="en-US" sz="1800" dirty="0">
                <a:solidFill>
                  <a:schemeClr val="tx1"/>
                </a:solidFill>
                <a:latin typeface="Noto Sans TC" pitchFamily="34" charset="0"/>
                <a:ea typeface="Noto Sans TC" pitchFamily="34" charset="-122"/>
                <a:cs typeface="Noto Sans TC" pitchFamily="34" charset="-120"/>
              </a:rPr>
              <a:t>確保任何⼈都能確定其在個⼈資料⽅⾯的政策及實務，以及獲告知資料使⽤者所持有的個⼈資料種類和使⽤於甚麼主要⽬的。</a:t>
            </a:r>
            <a:endParaRPr lang="en-US" altLang="zh-HK" sz="1800" dirty="0">
              <a:solidFill>
                <a:schemeClr val="tx1"/>
              </a:solidFill>
            </a:endParaRPr>
          </a:p>
        </p:txBody>
      </p:sp>
      <p:sp>
        <p:nvSpPr>
          <p:cNvPr id="575" name="Google Shape;575;p33">
            <a:extLst>
              <a:ext uri="{FF2B5EF4-FFF2-40B4-BE49-F238E27FC236}">
                <a16:creationId xmlns:a16="http://schemas.microsoft.com/office/drawing/2014/main" id="{72CB796D-C6CE-5CDE-C512-4C74C74CA14F}"/>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保障資料原則五：透明度 </a:t>
            </a:r>
            <a:r>
              <a:rPr lang="en-US" altLang="zh-TW" b="1" dirty="0">
                <a:latin typeface="微軟正黑體" panose="020B0604030504040204" pitchFamily="34" charset="-120"/>
                <a:ea typeface="微軟正黑體" panose="020B0604030504040204" pitchFamily="34" charset="-120"/>
              </a:rPr>
              <a:t>(DPP5)</a:t>
            </a:r>
          </a:p>
        </p:txBody>
      </p:sp>
    </p:spTree>
    <p:extLst>
      <p:ext uri="{BB962C8B-B14F-4D97-AF65-F5344CB8AC3E}">
        <p14:creationId xmlns:p14="http://schemas.microsoft.com/office/powerpoint/2010/main" val="119483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CC3C3F0D-9633-93F4-C15D-568444559CE2}"/>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1F6F8CFC-3A40-37C2-A696-9055C0F6A129}"/>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甚麼是「個人資料」</a:t>
            </a:r>
            <a:r>
              <a:rPr lang="en-US" altLang="zh-TW" b="1" dirty="0">
                <a:latin typeface="微軟正黑體" panose="020B0604030504040204" pitchFamily="34" charset="-120"/>
                <a:ea typeface="微軟正黑體" panose="020B0604030504040204" pitchFamily="34" charset="-120"/>
              </a:rPr>
              <a:t>?</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451CFB5C-50F1-A79A-80A8-28ABE7DA5926}"/>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B39AFADA-3238-41B9-964C-A1BE5D4530F0}"/>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8BD77BCF-2871-9E5F-79F1-05203AAE60E4}"/>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4310ED6C-CBBC-9CA6-DF55-B1D56E61A633}"/>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D871E480-6726-103D-91D0-9CBA6BA5BC28}"/>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101944E2-896F-ABF1-EFFD-D82B184EACBC}"/>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50AF3EA2-BE19-F32E-EC43-7AFD06DA75F2}"/>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61A30BC4-DEF8-EE81-555E-2DF71E51030B}"/>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63DC0788-443E-1D56-30C2-390BFCD40FA4}"/>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61A58A93-2834-B882-18ED-DCF5096439B0}"/>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1E0D7FC-8990-6FD2-D882-B15D6960EDD8}"/>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C8936D7-9C1B-EA61-BD03-A243079064C8}"/>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709E3A79-8732-91F6-1715-51EF4980C4C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2C99825A-C4D3-E3A6-C75D-8F03433BB3D7}"/>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CBBFE7FE-ED9F-4420-29E2-60B233B249A0}"/>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A1327DCF-8DFA-4363-8922-605B0BC31A9D}"/>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297396AA-04CE-163D-FB0A-E240E5C064B1}"/>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80ABD586-5AFC-F190-17C0-CCF7EF37D3B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D97969C9-33A2-349F-E0DF-90A19E63BE65}"/>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68F02393-A793-A9DA-BE26-0C0B9AA59D99}"/>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36C90020-B90E-A677-E730-D5347FC6F873}"/>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834892E6-BB9B-3B92-9651-10958C1E1A13}"/>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A79C27F-E2DD-47D2-868F-0A41629EB8D8}"/>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EB7B4D2-883E-F46A-7DBE-5F0BB9154AED}"/>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D82BC674-E18E-3DAE-D9B1-406ABA2603BC}"/>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045DE68D-D5E1-5745-B3ED-27259E0B7B83}"/>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90D4A129-3AC4-AE64-4674-AEA7D5170B91}"/>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77418923-1959-7148-4F7B-6F4172DCBF11}"/>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7DE88D71-9D3D-F228-C13C-069EF41790FA}"/>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96D80EBF-9B57-C281-63A5-75978875E538}"/>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77C83EBB-D363-0C19-04D6-6A7A1A4B8CFC}"/>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34944BFB-D4CD-2F8D-B2B1-8300DF89B75E}"/>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144CAFE4-44CB-AA3D-E93B-2AAB8B9F5631}"/>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463A2460-3475-4EDB-3254-EE73A77B785F}"/>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524B17E5-1BE9-CEC1-F188-CD71771AA94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F98DB8AE-DFF5-E3CA-6092-A63F43691E59}"/>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60168059-B15C-6F0D-D4AF-6AA28175E968}"/>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5B95F4CB-6B07-5777-183A-32AF250A0ED0}"/>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EB9761A2-455B-F0FA-507F-837F5B3B58A9}"/>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63CB390D-8FF6-2576-6134-5AAB490DCDBD}"/>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9709C660-CC98-53E0-0075-3817BA8571F2}"/>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9B574DB4-2734-D6BC-7144-D4774D759490}"/>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4D379A57-7889-8806-5D66-0EDAEE3B53E2}"/>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796F5FD2-8DF1-F973-353F-31B059030FAF}"/>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1B437E2B-F2AD-62E2-F1B1-6AFFB2A29611}"/>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0BA7B525-0B23-A18C-4CD5-A54C4889291C}"/>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F0FB6990-D326-EA75-974C-21D8407C2A41}"/>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1D86E6AA-4A42-7732-31B4-6C1BA4E693BC}"/>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33A7CC13-E272-8E48-2726-921E9231D0A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6FD22D7B-1118-4480-52D3-C90AFDFD762D}"/>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1F9AC3DA-297C-DFE2-8A86-F9CAA0BB5611}"/>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8C623D42-1912-4363-64EA-E54F0520BC1B}"/>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C3D77696-DA86-7353-33E2-B7343A0E463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A36DE0EF-735A-3DF4-B940-88BC2495549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429947F7-FAF6-4045-4EA5-24DA06B12A1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96594501-BDBF-5116-BFB8-6C056697E4E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3C110B41-E0C1-29DD-4AD1-85621075788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EA20ABA-23E9-E148-237B-CA74279D78F3}"/>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0F862F09-6E0C-D9EC-CCBE-27A903B6306D}"/>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22EA8A9D-0F56-ABEF-2089-8D87453723A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42D44B81-C126-6886-77AE-1E606D5E64E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40468438-3858-A7FE-4A42-E8DB8C3EF6CA}"/>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C8CC3111-FE7E-2BD1-189F-C110C178564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D35A8E7A-AC58-9B4F-6459-BF9349FD12DA}"/>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97B500EF-1E48-4387-3B81-CE888864FA4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C2CF172D-6D75-6712-61EC-AC3693914EC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8A826D08-36FD-4B75-FBC0-D6CD26E92787}"/>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40E30F43-B54A-2093-3CEF-F00AB920C361}"/>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B3F5CB1A-1AC1-ABF8-C078-0AA3D8FAC829}"/>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2DDBE184-FCD1-36BC-FC7A-E29A3A17B7BD}"/>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DA51A049-51CF-1649-C760-FC8AA04013DA}"/>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60150B36-51EC-190D-1371-F2E254BA1A60}"/>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6B8119D2-E79A-ADD6-05D1-ADE293B04ED7}"/>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95A3EB52-A0E7-A2E5-3A42-E6FCB016FCEB}"/>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2BB665F3-743B-FD97-FDB7-D8B33464900A}"/>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569FC219-A945-58C7-EA46-BA563FCF167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ABB6AE5E-F950-31FD-7441-16CCFB723DE5}"/>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F0BD6957-D461-A1FF-43F0-6F7CCBDCDCBD}"/>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BAE4E56-527E-672A-F46B-27B574F5C1A2}"/>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854CA6AE-499D-BD32-B331-BD95C029B121}"/>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B6A44E33-4F8F-2B91-3A16-D0300EE2CD6F}"/>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F44B373F-99ED-B2F4-DBEE-8E34F351C5A0}"/>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CCCA0E1A-1611-0B9F-825B-4FC0ABA5ACFA}"/>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4DADA3A3-B38D-8840-653E-CBBAD27BB700}"/>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3C6589C8-26AC-240E-4067-31DED08804B2}"/>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AF985991-95AD-03E7-5DE1-3845D9CBD636}"/>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66464771-DBD5-B8DC-9639-AC1F8B18ADA2}"/>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1A9DC33B-0D00-FC78-A20A-06F28F4B8E79}"/>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ED13A356-61ED-6FE5-5600-4A0671362519}"/>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46060C21-7D82-A94D-2E81-70E49498B54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675AECF9-80C4-D480-5E5F-F8D68D3B0EA4}"/>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15940B54-18B3-FFB2-B48F-2FC05BE177CF}"/>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33AF628E-00B9-5EC6-83E2-2B8F932D6105}"/>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F8E7CA89-03CA-A28F-D398-FDD13C03E395}"/>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B9E8225D-E8CD-FBAA-9B2A-C2EA27FF6FDB}"/>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79E7BF1E-CE24-EF50-212A-96E5C0AF81CE}"/>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CDB5BF29-FF21-6F6E-B039-48B975BE22DC}"/>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EB66FA3-0A69-1972-4B63-142917F27B1A}"/>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C72027F-2BA8-6629-C1D5-FB65FD4FA9F7}"/>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C1AC2444-7F99-8CED-A39F-2C86478E28A7}"/>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4DA2B948-CEDD-56F9-EF36-03EEB46BD036}"/>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74B62C7D-9DC0-1E60-6DAB-C10B55FB9CE8}"/>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C56FE332-2EF4-6579-67D9-D740FA887432}"/>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22A36C11-D004-1741-9000-D5C157019711}"/>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833E11D7-9965-8450-52FA-B99B6401CCB8}"/>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D734226-7FE8-136B-B3A8-73B778452FDD}"/>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F64DB2D1-B111-E15E-5E28-4553B62FA16B}"/>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9D2A309C-E787-A74A-BB9F-C0496B575D6C}"/>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4FD05249-2533-4FE0-40A3-74F532F4A6DE}"/>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8D52DB12-BB2B-716D-AB65-BC8852787741}"/>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2D46F1C1-05C7-ABFE-93FF-100777CF6D54}"/>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C63F57EC-1410-FF49-9DCE-09487C6B49B3}"/>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12FDB243-3E5E-AE24-D738-B29CB3B2D5EF}"/>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372526E9-1870-D228-D9BB-860E7D2FDE97}"/>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70BCC831-C563-5B77-EEBA-997BBECD1FB3}"/>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D824D764-DBE7-8A86-2D07-440E4E4449E3}"/>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9D7D9990-7EFC-B094-A1C4-743D8304E04C}"/>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BF166933-1589-EBC1-B651-34CDAA9DEB9A}"/>
              </a:ext>
            </a:extLst>
          </p:cNvPr>
          <p:cNvSpPr txBox="1">
            <a:spLocks noGrp="1"/>
          </p:cNvSpPr>
          <p:nvPr>
            <p:ph type="title"/>
          </p:nvPr>
        </p:nvSpPr>
        <p:spPr>
          <a:xfrm>
            <a:off x="1076699" y="1444817"/>
            <a:ext cx="4149505"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學校經常接觸的個人資料</a:t>
            </a:r>
            <a:endParaRPr lang="en-US" b="1" dirty="0">
              <a:latin typeface="微軟正黑體" panose="020B0604030504040204" pitchFamily="34" charset="-120"/>
              <a:ea typeface="微軟正黑體" panose="020B0604030504040204" pitchFamily="34" charset="-120"/>
            </a:endParaRPr>
          </a:p>
        </p:txBody>
      </p:sp>
      <p:sp>
        <p:nvSpPr>
          <p:cNvPr id="694" name="Google Shape;694;p33">
            <a:extLst>
              <a:ext uri="{FF2B5EF4-FFF2-40B4-BE49-F238E27FC236}">
                <a16:creationId xmlns:a16="http://schemas.microsoft.com/office/drawing/2014/main" id="{898D2883-CFA6-A604-3D17-78392EC577B4}"/>
              </a:ext>
            </a:extLst>
          </p:cNvPr>
          <p:cNvSpPr txBox="1">
            <a:spLocks noGrp="1"/>
          </p:cNvSpPr>
          <p:nvPr>
            <p:ph type="subTitle" idx="1"/>
          </p:nvPr>
        </p:nvSpPr>
        <p:spPr>
          <a:xfrm>
            <a:off x="1076699" y="1980316"/>
            <a:ext cx="3869701" cy="2577284"/>
          </a:xfrm>
          <a:prstGeom prst="rect">
            <a:avLst/>
          </a:prstGeom>
        </p:spPr>
        <p:txBody>
          <a:bodyPr spcFirstLastPara="1" wrap="square" lIns="91425" tIns="91425" rIns="91425" bIns="91425" anchor="t" anchorCtr="0">
            <a:noAutofit/>
          </a:bodyPr>
          <a:lstStyle/>
          <a:p>
            <a:pPr marL="285750" indent="-285750">
              <a:lnSpc>
                <a:spcPct val="150000"/>
              </a:lnSpc>
              <a:buFont typeface="Arial" panose="020B0604020202020204" pitchFamily="34" charset="0"/>
              <a:buChar char="•"/>
            </a:pPr>
            <a:r>
              <a:rPr lang="zh-TW" altLang="en-US" sz="1400" dirty="0">
                <a:solidFill>
                  <a:srgbClr val="4B5563"/>
                </a:solidFill>
                <a:latin typeface="Noto Sans HK" panose="020B0200000000000000" pitchFamily="34" charset="-120"/>
                <a:ea typeface="Noto Sans HK" panose="020B0200000000000000" pitchFamily="34" charset="-120"/>
                <a:cs typeface="Noto Sans TC" pitchFamily="34" charset="-120"/>
              </a:rPr>
              <a:t>學生姓名、身份證號碼、出生日期、性別</a:t>
            </a:r>
            <a:endParaRPr lang="en-US" altLang="zh-HK" sz="1400" dirty="0">
              <a:latin typeface="Noto Sans HK" panose="020B0200000000000000" pitchFamily="34" charset="-120"/>
              <a:ea typeface="Noto Sans HK" panose="020B0200000000000000" pitchFamily="34" charset="-120"/>
            </a:endParaRPr>
          </a:p>
          <a:p>
            <a:pPr marL="285750" lvl="0" indent="-285750">
              <a:lnSpc>
                <a:spcPct val="150000"/>
              </a:lnSpc>
              <a:buFont typeface="Arial" panose="020B0604020202020204" pitchFamily="34" charset="0"/>
              <a:buChar char="•"/>
            </a:pPr>
            <a:r>
              <a:rPr lang="zh-TW" altLang="en-US" sz="1400" dirty="0">
                <a:latin typeface="Noto Sans HK" panose="020B0200000000000000" pitchFamily="34" charset="-120"/>
                <a:ea typeface="Noto Sans HK" panose="020B0200000000000000" pitchFamily="34" charset="-120"/>
              </a:rPr>
              <a:t>學生證相片、校園 </a:t>
            </a:r>
            <a:r>
              <a:rPr lang="en-US" altLang="zh-TW" sz="1400" dirty="0">
                <a:latin typeface="Noto Sans HK" panose="020B0200000000000000" pitchFamily="34" charset="-120"/>
                <a:ea typeface="Noto Sans HK" panose="020B0200000000000000" pitchFamily="34" charset="-120"/>
              </a:rPr>
              <a:t>CCTV </a:t>
            </a:r>
            <a:r>
              <a:rPr lang="zh-TW" altLang="en-US" sz="1400" dirty="0">
                <a:latin typeface="Noto Sans HK" panose="020B0200000000000000" pitchFamily="34" charset="-120"/>
                <a:ea typeface="Noto Sans HK" panose="020B0200000000000000" pitchFamily="34" charset="-120"/>
              </a:rPr>
              <a:t>錄影、課外活動的團體照或影片</a:t>
            </a:r>
            <a:endParaRPr lang="en-US" altLang="zh-TW" sz="1400" dirty="0">
              <a:latin typeface="Noto Sans HK" panose="020B0200000000000000" pitchFamily="34" charset="-120"/>
              <a:ea typeface="Noto Sans HK" panose="020B0200000000000000" pitchFamily="34" charset="-120"/>
            </a:endParaRPr>
          </a:p>
          <a:p>
            <a:pPr marL="285750" lvl="0" indent="-285750">
              <a:lnSpc>
                <a:spcPct val="150000"/>
              </a:lnSpc>
              <a:buFont typeface="Arial" panose="020B0604020202020204" pitchFamily="34" charset="0"/>
              <a:buChar char="•"/>
            </a:pPr>
            <a:r>
              <a:rPr lang="zh-TW" altLang="en-US" sz="1400" dirty="0">
                <a:latin typeface="Noto Sans HK" panose="020B0200000000000000" pitchFamily="34" charset="-120"/>
                <a:ea typeface="Noto Sans HK" panose="020B0200000000000000" pitchFamily="34" charset="-120"/>
              </a:rPr>
              <a:t>家長姓名、職業、緊急聯絡電話、家庭收入狀況（例如申請津貼時提供的資料）</a:t>
            </a:r>
            <a:endParaRPr lang="en-US" altLang="zh-TW" sz="1400" dirty="0">
              <a:latin typeface="Noto Sans HK" panose="020B0200000000000000" pitchFamily="34" charset="-120"/>
              <a:ea typeface="Noto Sans HK" panose="020B0200000000000000" pitchFamily="34" charset="-120"/>
            </a:endParaRPr>
          </a:p>
          <a:p>
            <a:pPr marL="285750" lvl="0" indent="-285750">
              <a:lnSpc>
                <a:spcPct val="150000"/>
              </a:lnSpc>
              <a:buFont typeface="Arial" panose="020B0604020202020204" pitchFamily="34" charset="0"/>
              <a:buChar char="•"/>
            </a:pPr>
            <a:r>
              <a:rPr lang="zh-TW" altLang="en-US" sz="1400" dirty="0">
                <a:latin typeface="Noto Sans HK" panose="020B0200000000000000" pitchFamily="34" charset="-120"/>
                <a:ea typeface="Noto Sans HK" panose="020B0200000000000000" pitchFamily="34" charset="-120"/>
              </a:rPr>
              <a:t>考試分數、名次、老師評語、操行等級</a:t>
            </a:r>
            <a:endParaRPr lang="en-US" altLang="zh-TW" sz="1400" dirty="0">
              <a:latin typeface="Noto Sans HK" panose="020B0200000000000000" pitchFamily="34" charset="-120"/>
              <a:ea typeface="Noto Sans HK" panose="020B0200000000000000" pitchFamily="34" charset="-120"/>
            </a:endParaRPr>
          </a:p>
          <a:p>
            <a:pPr marL="285750" lvl="0" indent="-285750">
              <a:lnSpc>
                <a:spcPct val="150000"/>
              </a:lnSpc>
              <a:buFont typeface="Arial" panose="020B0604020202020204" pitchFamily="34" charset="0"/>
              <a:buChar char="•"/>
            </a:pPr>
            <a:r>
              <a:rPr lang="zh-HK" altLang="en-US" sz="1400" dirty="0">
                <a:latin typeface="Noto Sans HK" panose="020B0200000000000000" pitchFamily="34" charset="-120"/>
                <a:ea typeface="Noto Sans HK" panose="020B0200000000000000" pitchFamily="34" charset="-120"/>
              </a:rPr>
              <a:t>醫療紀錄</a:t>
            </a:r>
            <a:r>
              <a:rPr lang="en-US" altLang="zh-HK" sz="1400" dirty="0">
                <a:latin typeface="Noto Sans HK" panose="020B0200000000000000" pitchFamily="34" charset="-120"/>
                <a:ea typeface="Noto Sans HK" panose="020B0200000000000000" pitchFamily="34" charset="-120"/>
              </a:rPr>
              <a:t>…</a:t>
            </a:r>
            <a:endParaRPr lang="en-US" altLang="zh-TW" sz="1400" dirty="0">
              <a:latin typeface="Noto Sans HK" panose="020B0200000000000000" pitchFamily="34" charset="-120"/>
              <a:ea typeface="Noto Sans HK" panose="020B0200000000000000" pitchFamily="34" charset="-120"/>
            </a:endParaRPr>
          </a:p>
          <a:p>
            <a:pPr marL="285750" lvl="0" indent="-285750">
              <a:lnSpc>
                <a:spcPct val="150000"/>
              </a:lnSpc>
              <a:buFont typeface="Arial" panose="020B0604020202020204" pitchFamily="34" charset="0"/>
              <a:buChar char="•"/>
            </a:pPr>
            <a:endParaRPr lang="en-US"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2028932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7869C38E-2BE8-9B9B-E58B-408BF6E5D4D8}"/>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48470618-3374-77CC-D02A-A8666D28CA85}"/>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EDF525A3-AE53-4836-8372-CA0354B1D02F}"/>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F7C2418B-77C8-1785-272C-844197CAFB30}"/>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DEA83F1D-8168-9031-CF3D-FF9832B1504D}"/>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313CD013-B46C-B17D-E9D1-D658548DAF54}"/>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1DB44A58-59CB-2545-8985-E1601C961488}"/>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B2D5CFAB-38ED-135C-38CE-8526988A7CF6}"/>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B29E4D9-0BF8-A43C-B8BA-91DF5174B6A6}"/>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B22FFDDD-089C-364A-F893-05C681F712F7}"/>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8CE2FED2-98FC-204E-2B32-64FDC9F6F67A}"/>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19AF7A21-FAFE-925B-FF38-1CC3574795F6}"/>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24F51882-0B7A-0C26-6910-1AD578BC095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C80F6DBE-6C8F-1C4D-F733-2FA52C28F703}"/>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CDF96AA9-8DDD-23E2-4C28-B41EBF089C77}"/>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9D15C443-8B31-447D-2606-C606E3F67277}"/>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DCCEBAF0-DF72-152C-367A-F879ED4E4C2F}"/>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3906B04E-750A-CB65-9F1A-96DCDC7A220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DC1AFA7D-EF91-5797-64D3-4187A6C07B6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E6715BED-4992-BF3C-5C28-602AC52DD8BE}"/>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356B2631-72FA-5F65-E149-C3231D884D79}"/>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AF1C691A-0438-41EC-5793-28D4DE732705}"/>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658C094C-E850-AEBE-BEBE-0499AA62867B}"/>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C12E7878-1B6D-405D-1AB9-0996D7E5CBAD}"/>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2C845EC9-752D-0D66-42BE-27602E4623E8}"/>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80AF7AAE-B122-3E31-B0C5-8B899F28F9B6}"/>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9D29AC8-5609-1B58-9F71-0E13ED272E7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BB4F22AF-52A3-3FD8-F361-0A2712F5030E}"/>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D511FA39-FCC7-283C-F671-DE14E061D504}"/>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28E1604D-8E25-FBCB-A484-0B80D80D8481}"/>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B7CCF5CF-6922-7660-934C-4F48288FCC97}"/>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BE2CAC79-7449-E0C3-DB79-ED29CB550836}"/>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6ABD0A23-100F-2F5C-C138-394B15BD316F}"/>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A2EAE071-41C6-5BF3-5B76-1304205B7D34}"/>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68040742-3367-FD2E-CB25-4287C1DFF171}"/>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2CF79CDC-F7E0-8996-9491-A10342A2AA18}"/>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9CFA6F32-5926-4B46-2262-C0070DC5717F}"/>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7276576E-B62C-CED5-CFBF-7ED0D4BBC71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70670C1E-9EDB-CC77-0A5E-E152D0A1FDF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0E4FAE92-E921-CB63-3FFF-5D56261E9A4B}"/>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5BBEA8BC-63F8-5675-AD71-4D6F7ED022DB}"/>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FFAA659C-B8EE-4AF9-0823-773C475592B6}"/>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D5562986-8D5C-66C8-C9C8-D38CFD9AD556}"/>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5245CF9E-A2CB-AF91-8014-0761A54F30CD}"/>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522757C5-D087-2DDC-398E-DD0505F8352F}"/>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32C9C25-CE7C-4583-926C-D4C87563AC2B}"/>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B17F11B2-28D9-23F0-CB67-340369C45445}"/>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A164E09A-93E3-CF15-A187-759E32DE94C5}"/>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6921321D-D8BB-1A3B-5F31-180C28189460}"/>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BF1D19FB-6846-8706-3ED8-AA6B6D619144}"/>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8A84F4E7-7F5A-11DF-5DB1-60167ECE83D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ED8A6BB6-39CA-AD74-E98A-9DD2ADA1AF6F}"/>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8FE3841F-034B-6099-2A8F-D35B2914A261}"/>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71C1B53C-88F5-C125-F13C-76E86B7B2E5A}"/>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FA7C551C-3241-C5F5-6BEB-18A352A25838}"/>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F8CF70F0-4903-B593-C279-04198D8CA8D4}"/>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29E9FD5E-AB01-222E-1B9B-89C8E01A9822}"/>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EAF0AF28-C0F5-676A-AA7F-64F18C325D1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6B3447BE-D60C-90C6-DB07-C12F466420A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89FCE25C-E2CF-7C27-DC6C-6ADD3F1F07F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AB1107D8-CE98-F104-7B7E-5FBB60692993}"/>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551CBFAD-B129-CE02-026D-A454FB204E04}"/>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1A9098C-B11B-F8B1-23BD-EAE5338EE030}"/>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C0DCA13B-3895-2A35-323D-42436B0668E4}"/>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9BFCB038-3D84-CEDD-BDBB-0F113596A4C8}"/>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3E117FD3-5A4E-AFC0-9DAC-BD69D7702A23}"/>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625478D2-A5FB-708E-9DB6-5AC45C6A30A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B51F6C2E-FA3A-EF5F-8AD2-F80BC062D735}"/>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AF336135-25A4-FB34-FF2E-BE833592CFAB}"/>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7496A40D-794B-1DE3-3B55-6FA9BF69343E}"/>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4B5987F5-3E07-E038-1848-3D215B4F24A9}"/>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C4882EAC-0536-1F66-6C8B-21BBBD27004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899C7939-4400-4A84-7E3B-BFF960C70630}"/>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4504E6F-B75C-284B-824B-40B6B7C4FFE0}"/>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06695E1F-CFCB-AE66-8E17-A2263520118B}"/>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F443B43A-53E3-E3CD-B237-6BA0D09FB21F}"/>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8DF482D9-7404-CE42-4E25-CACC982B7323}"/>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A6EFCA4-C517-BF26-60A3-DF30A6EA37FC}"/>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D9E29A5C-A858-7B92-51F3-368809A2DD67}"/>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7F2EF474-B1A4-9C28-35AC-1A814715B758}"/>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5AD5A4E7-1842-FA6E-F406-B49521FE39B6}"/>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A96566FF-51C2-9B6E-B2EF-33533AD6E078}"/>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B8890954-A9C7-E96A-E0C5-3C3A90173152}"/>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25381524-BF35-0C6E-ED44-E9E839F67103}"/>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D7F1774B-7C18-8367-5239-01EAB4F83EE5}"/>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87CEDA16-3008-40E1-6BD0-E335D5AE2756}"/>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6F142620-00A3-8D0A-142F-8DBEB6FADE44}"/>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19AA8D37-9694-CBE9-E1AF-79954F6B0C5B}"/>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D368BBBD-A555-2C45-D02A-7ABA8EBE03E9}"/>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D3DCC503-4C9E-E926-460D-A8A9C8163933}"/>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2C4E4270-08FF-C5A8-7C23-B896F2ABAFBB}"/>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2A0CE1D1-6D3E-B727-533C-1E56975F0450}"/>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3B57DFE8-1023-5329-83FE-CA88DED8F5EB}"/>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E634B8D9-14EE-4606-D6FB-AB681FD1FBBD}"/>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1666FDE1-CC87-793B-D5D6-708B2B3296AF}"/>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D8CC81AB-7F2B-8199-D4B1-E1B80790B5E0}"/>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390332F7-0F42-8240-8CCC-04D25C15A2C5}"/>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29C55F39-E9A3-FF3C-CB00-1FB5830761D9}"/>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FE508E64-8C81-6306-80B2-3B7508F4E476}"/>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4229FB0-751A-E3B5-0202-0A79D2FF5DED}"/>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725C9B94-24B2-F201-4EF0-98C0B52C626D}"/>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810E43C4-44FF-9C19-DFE1-A8D404878411}"/>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72144253-8B49-CD76-CE16-76249C720697}"/>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1B144EF5-E3A3-949F-D334-F3EA1121A943}"/>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546FB600-94A1-7EB9-FFD6-9FBD96CA166C}"/>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3AB98C94-10FA-7FF8-6811-C3A17854D3CA}"/>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3C127F64-5CA0-910E-7CAD-8D7BBBCAA50E}"/>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38CE167-3B1C-628A-A853-0F119D0F7B81}"/>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34CD7884-103B-6191-C62B-38C1B42DD734}"/>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3CAA1B3-0880-805A-B02E-9122FD0AFE99}"/>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0B16D47E-A019-DB59-734E-9E3F52F5B4B0}"/>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54051F21-8852-1AC0-DEF2-6A1DA3D85609}"/>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23EFC4BF-8E73-6C1B-05BC-3D181B6D9839}"/>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ACCCD788-41E4-89A8-2371-324592E46482}"/>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D268D82E-29FF-8839-ABAA-911139BBD12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CD2590D5-C6DF-57DA-C288-0A3FB969CC41}"/>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F4E897A9-AA5F-5DA8-8B9C-87C68D4BF941}"/>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19050576-E7F5-04AB-948C-193515E0E6B7}"/>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7591A88-7C25-913D-5289-FCFD237D3839}"/>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DPP5 – </a:t>
            </a:r>
            <a:r>
              <a:rPr lang="zh-HK" altLang="en-US" b="1" dirty="0">
                <a:latin typeface="微軟正黑體" panose="020B0604030504040204" pitchFamily="34" charset="-120"/>
                <a:ea typeface="微軟正黑體" panose="020B0604030504040204" pitchFamily="34" charset="-120"/>
              </a:rPr>
              <a:t>透明度</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9A503317-8540-4C5B-C79F-34692DF9DCEA}"/>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保障資料原則五：透明度 </a:t>
            </a:r>
            <a:r>
              <a:rPr lang="en-US" altLang="zh-TW" b="1" dirty="0">
                <a:latin typeface="微軟正黑體" panose="020B0604030504040204" pitchFamily="34" charset="-120"/>
                <a:ea typeface="微軟正黑體" panose="020B0604030504040204" pitchFamily="34" charset="-120"/>
              </a:rPr>
              <a:t>(DPP5)</a:t>
            </a:r>
          </a:p>
        </p:txBody>
      </p:sp>
      <p:sp>
        <p:nvSpPr>
          <p:cNvPr id="4" name="Google Shape;694;p33">
            <a:extLst>
              <a:ext uri="{FF2B5EF4-FFF2-40B4-BE49-F238E27FC236}">
                <a16:creationId xmlns:a16="http://schemas.microsoft.com/office/drawing/2014/main" id="{369814DC-CD96-8C0D-F0E6-8CB14AF847FC}"/>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285750" indent="-285750">
              <a:lnSpc>
                <a:spcPct val="150000"/>
              </a:lnSpc>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私隱政策聲明</a:t>
            </a:r>
            <a:r>
              <a:rPr lang="en-US" altLang="zh-HK" sz="1800" b="1" dirty="0">
                <a:solidFill>
                  <a:schemeClr val="tx1"/>
                </a:solidFill>
                <a:latin typeface="Noto Sans TC" pitchFamily="34" charset="0"/>
                <a:ea typeface="Noto Sans TC" pitchFamily="34" charset="-122"/>
                <a:cs typeface="Noto Sans TC" pitchFamily="34" charset="-120"/>
              </a:rPr>
              <a:t> (PPS)：</a:t>
            </a:r>
            <a:r>
              <a:rPr lang="en-US" altLang="zh-HK" sz="1800" dirty="0" err="1">
                <a:solidFill>
                  <a:schemeClr val="tx1"/>
                </a:solidFill>
                <a:latin typeface="Noto Sans TC" pitchFamily="34" charset="0"/>
                <a:ea typeface="Noto Sans TC" pitchFamily="34" charset="-122"/>
                <a:cs typeface="Noto Sans TC" pitchFamily="34" charset="-120"/>
              </a:rPr>
              <a:t>制定並公開機構整體的私隱管理政策</a:t>
            </a:r>
            <a:endParaRPr lang="en-US" altLang="zh-HK" sz="1800" dirty="0">
              <a:solidFill>
                <a:schemeClr val="tx1"/>
              </a:solidFill>
            </a:endParaRPr>
          </a:p>
          <a:p>
            <a:pPr marL="285750" indent="-285750">
              <a:lnSpc>
                <a:spcPct val="150000"/>
              </a:lnSpc>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告知義務：</a:t>
            </a:r>
            <a:r>
              <a:rPr lang="en-US" altLang="zh-HK" sz="1800" dirty="0" err="1">
                <a:solidFill>
                  <a:schemeClr val="tx1"/>
                </a:solidFill>
                <a:latin typeface="Noto Sans TC" pitchFamily="34" charset="0"/>
                <a:ea typeface="Noto Sans TC" pitchFamily="34" charset="-122"/>
                <a:cs typeface="Noto Sans TC" pitchFamily="34" charset="-120"/>
              </a:rPr>
              <a:t>明確告知持有的個人資料類別及主要用途</a:t>
            </a:r>
            <a:endParaRPr lang="en-US" altLang="zh-HK" sz="1800" dirty="0">
              <a:solidFill>
                <a:schemeClr val="tx1"/>
              </a:solidFill>
              <a:latin typeface="Noto Sans TC" pitchFamily="34" charset="0"/>
              <a:ea typeface="Noto Sans TC" pitchFamily="34" charset="-122"/>
              <a:cs typeface="Noto Sans TC" pitchFamily="34" charset="-120"/>
            </a:endParaRPr>
          </a:p>
          <a:p>
            <a:pPr marL="285750" indent="-285750">
              <a:lnSpc>
                <a:spcPct val="150000"/>
              </a:lnSpc>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易於查閱：</a:t>
            </a:r>
            <a:r>
              <a:rPr lang="en-US" altLang="zh-HK" sz="1800" dirty="0" err="1">
                <a:solidFill>
                  <a:schemeClr val="tx1"/>
                </a:solidFill>
                <a:latin typeface="Noto Sans TC" pitchFamily="34" charset="0"/>
                <a:ea typeface="Noto Sans TC" pitchFamily="34" charset="-122"/>
                <a:cs typeface="Noto Sans TC" pitchFamily="34" charset="-120"/>
              </a:rPr>
              <a:t>將政策張貼於大堂或上載至</a:t>
            </a:r>
            <a:r>
              <a:rPr lang="zh-TW" altLang="en-US" sz="1800" dirty="0">
                <a:solidFill>
                  <a:schemeClr val="tx1"/>
                </a:solidFill>
                <a:latin typeface="Noto Sans TC" pitchFamily="34" charset="0"/>
                <a:ea typeface="Noto Sans TC" pitchFamily="34" charset="-122"/>
                <a:cs typeface="Noto Sans TC" pitchFamily="34" charset="-120"/>
              </a:rPr>
              <a:t>學校</a:t>
            </a:r>
            <a:r>
              <a:rPr lang="en-US" altLang="zh-HK" sz="1800" dirty="0">
                <a:solidFill>
                  <a:schemeClr val="tx1"/>
                </a:solidFill>
                <a:latin typeface="Noto Sans TC" pitchFamily="34" charset="0"/>
                <a:ea typeface="Noto Sans TC" pitchFamily="34" charset="-122"/>
                <a:cs typeface="Noto Sans TC" pitchFamily="34" charset="-120"/>
              </a:rPr>
              <a:t> App/</a:t>
            </a:r>
            <a:r>
              <a:rPr lang="en-US" altLang="zh-HK" sz="1800" dirty="0" err="1">
                <a:solidFill>
                  <a:schemeClr val="tx1"/>
                </a:solidFill>
                <a:latin typeface="Noto Sans TC" pitchFamily="34" charset="0"/>
                <a:ea typeface="Noto Sans TC" pitchFamily="34" charset="-122"/>
                <a:cs typeface="Noto Sans TC" pitchFamily="34" charset="-120"/>
              </a:rPr>
              <a:t>網站</a:t>
            </a:r>
            <a:endParaRPr lang="en-US" altLang="zh-HK" sz="1800" dirty="0">
              <a:solidFill>
                <a:schemeClr val="tx1"/>
              </a:solidFill>
            </a:endParaRPr>
          </a:p>
          <a:p>
            <a:pPr marL="285750" indent="-285750">
              <a:lnSpc>
                <a:spcPct val="150000"/>
              </a:lnSpc>
              <a:buFont typeface="Arial" panose="020B0604020202020204" pitchFamily="34" charset="0"/>
              <a:buChar char="•"/>
            </a:pPr>
            <a:endParaRPr lang="en-US" altLang="zh-HK" sz="1800" dirty="0">
              <a:solidFill>
                <a:schemeClr val="tx1"/>
              </a:solidFill>
            </a:endParaRPr>
          </a:p>
        </p:txBody>
      </p:sp>
    </p:spTree>
    <p:extLst>
      <p:ext uri="{BB962C8B-B14F-4D97-AF65-F5344CB8AC3E}">
        <p14:creationId xmlns:p14="http://schemas.microsoft.com/office/powerpoint/2010/main" val="2368523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2AD28B35-7EFF-6477-9260-8AAAA590EB75}"/>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57607843-FD06-D537-3524-2034091A50CA}"/>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C504026E-4AB9-1602-C58F-0466E4635196}"/>
              </a:ext>
            </a:extLst>
          </p:cNvPr>
          <p:cNvSpPr txBox="1">
            <a:spLocks noGrp="1"/>
          </p:cNvSpPr>
          <p:nvPr>
            <p:ph type="subTitle" idx="1"/>
          </p:nvPr>
        </p:nvSpPr>
        <p:spPr>
          <a:xfrm>
            <a:off x="1773539" y="1068238"/>
            <a:ext cx="4219115" cy="26535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sz="2000" b="1" dirty="0">
                <a:latin typeface="微軟正黑體" panose="020B0604030504040204" pitchFamily="34" charset="-120"/>
                <a:ea typeface="微軟正黑體" panose="020B0604030504040204" pitchFamily="34" charset="-120"/>
              </a:rPr>
              <a:t>案例： 學校為咗加強保安，喺圖書館或者走廊加裝咗 </a:t>
            </a:r>
            <a:r>
              <a:rPr lang="en-US" altLang="zh-TW" sz="2000" b="1" dirty="0">
                <a:latin typeface="微軟正黑體" panose="020B0604030504040204" pitchFamily="34" charset="-120"/>
                <a:ea typeface="微軟正黑體" panose="020B0604030504040204" pitchFamily="34" charset="-120"/>
              </a:rPr>
              <a:t>CCTV</a:t>
            </a:r>
            <a:r>
              <a:rPr lang="zh-TW" altLang="en-US" sz="2000" b="1" dirty="0">
                <a:latin typeface="微軟正黑體" panose="020B0604030504040204" pitchFamily="34" charset="-120"/>
                <a:ea typeface="微軟正黑體" panose="020B0604030504040204" pitchFamily="34" charset="-120"/>
              </a:rPr>
              <a:t>。</a:t>
            </a:r>
            <a:br>
              <a:rPr lang="en-US" altLang="zh-TW" sz="2000" b="1" dirty="0">
                <a:latin typeface="微軟正黑體" panose="020B0604030504040204" pitchFamily="34" charset="-120"/>
                <a:ea typeface="微軟正黑體" panose="020B0604030504040204" pitchFamily="34" charset="-120"/>
              </a:rPr>
            </a:br>
            <a:br>
              <a:rPr lang="en-US" altLang="zh-TW" sz="2000" b="1" dirty="0">
                <a:latin typeface="微軟正黑體" panose="020B0604030504040204" pitchFamily="34" charset="-120"/>
                <a:ea typeface="微軟正黑體" panose="020B0604030504040204" pitchFamily="34" charset="-120"/>
              </a:rPr>
            </a:br>
            <a:r>
              <a:rPr lang="zh-TW" altLang="en-US" sz="2000" b="1" dirty="0">
                <a:latin typeface="微軟正黑體" panose="020B0604030504040204" pitchFamily="34" charset="-120"/>
                <a:ea typeface="微軟正黑體" panose="020B0604030504040204" pitchFamily="34" charset="-120"/>
              </a:rPr>
              <a:t>透明度要求： 學校應喺受影響範圍張貼明顯嘅告示，話畀所有人知呢度有攝錄，以及邊個係負責呢套系統嘅資料保安人員。</a:t>
            </a:r>
          </a:p>
        </p:txBody>
      </p:sp>
      <p:grpSp>
        <p:nvGrpSpPr>
          <p:cNvPr id="398" name="Google Shape;398;p30">
            <a:extLst>
              <a:ext uri="{FF2B5EF4-FFF2-40B4-BE49-F238E27FC236}">
                <a16:creationId xmlns:a16="http://schemas.microsoft.com/office/drawing/2014/main" id="{B3261570-4F68-EF43-682A-D2F06F3A3890}"/>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2CBF7381-61C8-5536-44F0-0AEEF729C771}"/>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23932A50-CEC8-D0E5-6D0F-D9E1DF749C1E}"/>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5DAF0F88-656D-8072-DD3C-F496980B2349}"/>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56D6A738-826B-D558-8705-A0E11EBF3DEA}"/>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25744397-4810-635E-4FAB-A600C95B6A8A}"/>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5E7EC039-2E86-DFA3-6361-B8A58CA2F328}"/>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B97BAA29-44EF-AEC1-DC8A-6E0F01CD8A4A}"/>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0DD71084-5BCF-2998-EC70-8B4814E54921}"/>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C3A051F3-B50A-DFEC-33EF-0FFCAC999941}"/>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114C3380-C8CC-1B3C-9AD1-7BA0DC734434}"/>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01E69299-7196-B796-6E86-8673DB73F4C9}"/>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CB63D323-AC6F-861E-44D4-1BB0728F8629}"/>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3727E7AA-10C1-6967-2264-F0F39AFF2B75}"/>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44BCD788-B4E1-4636-B19C-A904600CCCB9}"/>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EC4FDA57-38A0-F90F-C5AC-F6E277FFF3B3}"/>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6A6F1BC6-8861-70AA-C8D2-D051C9D441F3}"/>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DF28823B-4079-84DC-C96F-7E1F64702C3E}"/>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613389A9-3E6C-874D-C44B-A5614664D548}"/>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3C01B51E-27F0-0995-6F80-83B8D88B47FC}"/>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429C13D1-3FF9-B3C6-6BC8-8A7984C0A10D}"/>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4612D12-9476-1AF3-FE0C-6C0A740B85F7}"/>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F3FA112C-B343-0EF8-FFE9-1F5014CABEF9}"/>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6A66BD2B-4862-64D8-DE11-9A501C5A507D}"/>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60AE48AB-132B-5BDE-3D23-004DD3A4382E}"/>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14E4201F-E365-359E-2C55-2083AB53A653}"/>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7362C024-FB3A-45DB-B2D2-4392AA615110}"/>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1C6D174-73BE-93CD-6E3D-87E2E1B5BC5D}"/>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E6469FA1-C408-44B5-3E4A-5237B93F6AFB}"/>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C131A6C8-2DB3-238F-958B-403F711780E8}"/>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CEC64E55-AE79-FF46-6608-76A9E42D5055}"/>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B1388365-36F5-2CB6-DFBC-CEC785C3ED33}"/>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C61D9E47-3167-2297-58A9-88FFFC2A8B66}"/>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483EEC57-C763-FB86-C030-8D3F9F3F477A}"/>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C5B19567-8D0C-3EB1-F66D-A0AE4F8BE11F}"/>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F36AD38D-A9BC-641A-EBB5-8A8CC1D97AF4}"/>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CF871CE9-6D4D-6D2F-2A6C-DEC66D9BE667}"/>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0E57D715-A30A-A28B-EEFD-7520CFCD5080}"/>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58029133-AA13-4F93-C6B6-4D5C9BA289A7}"/>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B38608E2-DD2E-37C1-7E81-E2324A58458E}"/>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76C9C844-0804-EF30-C0A6-C3B9E66325BC}"/>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05885F70-C79A-B7EE-C2FA-098115AF2956}"/>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DFC2FB59-8C84-EB98-0EEA-50C7B935D8A2}"/>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95BD5111-B448-8124-3506-654C49E38220}"/>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D29C4A58-C7F2-FB3B-5126-F8E925D3C2D1}"/>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D9451343-5C7B-151F-D35E-7B9D11048D28}"/>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C51A0AB9-A148-C10E-5495-4719002D871A}"/>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78091769-CCE7-2B6E-9106-73A190708595}"/>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D39C67D2-C84E-9335-57A2-2FC6342059D9}"/>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5209C6B3-0937-370B-DFFF-1FA3B31EA1D1}"/>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34170135-834F-388D-FA82-11D307FBECF1}"/>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21F649BF-2061-9B4F-2011-A265EE600182}"/>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7109C39D-9F02-F791-B3BE-1C2FB80DC2E1}"/>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66C34D41-FDC0-1C5B-DB86-E7F279439103}"/>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336336B7-22E2-5CF9-A784-F02B588541D8}"/>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1EB58846-3DB5-0A53-F57C-6A6AE2CCF2F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B2232A91-2199-43E9-D822-FA50F6FB897F}"/>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DBE66E6D-A95B-EAF1-36B0-0E56C02FE548}"/>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F8768E4A-1336-416D-D96D-05092EDAFE63}"/>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83A27541-2FE4-B7F4-3928-073BB6759CE1}"/>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F3A320C1-A8F5-5A6C-C4F8-459303A0D850}"/>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AED8AE8C-7AB0-B92E-531B-2A6101C1DB3F}"/>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8C1A2F21-8FDA-4D29-912F-2D57B7A6E2F6}"/>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5CE1C5C1-915C-C896-794A-14B54EE873D0}"/>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7AC42621-CA1A-E13E-0228-3FF182816139}"/>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3D344C3E-D80D-4CA6-9659-74B0711E3035}"/>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96090B37-32C6-B8C2-75CA-19C572FBC782}"/>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A937AEB9-92A8-E9B0-BC1F-E8F85E596660}"/>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9E02A884-F64E-A5DE-3BA2-AEC04525E389}"/>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3ABC9990-4E48-8FD6-1991-8A6F7B83FF7C}"/>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2A41F210-52AD-7446-4E8B-F9F606B731C6}"/>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B4633579-8420-0CAF-C4E6-C928855B9E8B}"/>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550D80E7-82BC-9CC2-8A8E-5D400195A914}"/>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DPP5 –</a:t>
            </a:r>
            <a:r>
              <a:rPr lang="zh-TW" altLang="en-US" b="1" dirty="0">
                <a:latin typeface="微軟正黑體" panose="020B0604030504040204" pitchFamily="34" charset="-120"/>
                <a:ea typeface="微軟正黑體" panose="020B0604030504040204" pitchFamily="34" charset="-120"/>
              </a:rPr>
              <a:t>透明度</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6395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187741CE-0111-3BC4-BE60-949BC126923E}"/>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16049B4F-005C-0C78-5DBA-B9ADC09CA21F}"/>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C5D6B31E-DE8F-4430-6A6A-15352C686565}"/>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224F6633-226A-0163-1325-35C206556C17}"/>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396E07F9-2491-C511-8112-1B4D4EDE5B2B}"/>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27421139-DB03-6697-45BE-F3829336D50D}"/>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E2209895-F262-4496-31E0-1001B5BE6E1D}"/>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45C318CD-7EFE-9503-4D48-8EC1129C0ECA}"/>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35404741-BD10-3747-1840-80BC2033152B}"/>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435A06A3-0F4F-AB13-DD25-1E94777BD839}"/>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0F1C3806-C353-F75E-7CE5-F371D927182A}"/>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0824A00B-E913-03E6-38D2-E06D4FBA7CC0}"/>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4D839259-19DE-3974-0968-A1B4CA80D2BC}"/>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7760BDB2-4E7D-5E57-BF5C-B866D03DB6DB}"/>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3DEC0242-51E6-B8C9-4B7A-BC0386C44D0B}"/>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4F1C5392-1019-895E-AB56-4CC1B6315558}"/>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3A026918-AA85-CF9A-9959-DD44FE73AFDF}"/>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10928A12-B2B2-F9FB-C471-7CAB7AFA9F4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AF750C03-929B-870D-D021-672D9380B77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505B437B-A79A-A158-E039-0B2CAF2BDC22}"/>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4C452E89-66F2-3D72-EDD7-53D9FA2025E5}"/>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C9DE05F8-2C23-FCA7-6AC2-BB9259EB0FEC}"/>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DD95267-09CA-3D9A-8558-17CBE0646770}"/>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05533F34-1A57-B9C9-2785-57AE3F9C0EC0}"/>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61F6E04C-4B6E-3678-9D5D-949451D9A353}"/>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FB103BD8-95D2-81EB-0326-E32743A62239}"/>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08896AF6-F249-E708-9626-CECC11ACF2DD}"/>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B98A9CFE-2EAE-B834-434B-3466D45ED4BE}"/>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391F0464-0B3B-CACE-4B49-C68F86FEFE4F}"/>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583CFCA3-2033-936A-134A-7F8FD65007EF}"/>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1A0AF532-32EE-2636-1374-04C2BED06344}"/>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E1C24A18-8253-FAE5-7AAF-54EAB38C7FA1}"/>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206086A1-48F6-A69C-5FF0-EF66F02A01E0}"/>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E341B56E-0494-C8A8-937B-517310360F4F}"/>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EE594FD5-C6E2-BE2A-6C4D-40A951514F55}"/>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D2E25D2C-92C5-6C21-7727-651A8D3F500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479B70E6-9DB1-0A6A-FC12-A420F7E149F9}"/>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33070B60-7004-B07E-4F3B-2DB199C154FF}"/>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70F502FD-305F-7689-958F-ECC15C82FDA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CC67EA75-7C03-9583-0820-A7A506D2B5D8}"/>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C117628A-DFE9-F70E-4FBA-4C4B23776BDF}"/>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7E01E7AE-B4A3-C31B-AC84-B616469C02B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67E5BAB8-1070-C6E8-D080-10A92F7CF368}"/>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1D961F5-E677-9F0E-7E45-ADEEC16F476F}"/>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D785D873-A3A1-92A7-3BA9-2BDE4378703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C1121D9A-622F-903D-50DC-EB7DD884DE4C}"/>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28FBDAF3-6364-7507-0F3E-FC0A5BC00D61}"/>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4AF06237-FF56-7151-9F9E-D57312BCD6B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2EC23854-904D-74CB-B4EF-AE1E89DF792A}"/>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489D08C0-4F7A-E45C-6D5D-68DB48CA4C1D}"/>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9C2B1744-2E29-5983-3122-BBCD047E0BD4}"/>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DD0B3631-4334-504F-D259-CE7E5D219E60}"/>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42A38183-010B-4A71-5142-4B79FCC26261}"/>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60E91C46-C961-41E7-1069-DC1AF10DB57A}"/>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8CFC1C19-FACC-6C2F-7015-881EFB857BC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D2B6AB0E-AC83-1A43-4EEE-64394A8B2497}"/>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D03E2116-1426-1B1B-BE1D-27695C602EB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D6328AAB-0777-F866-FDB4-FED89EFDE912}"/>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329B78BC-86EB-7530-2BEC-4BFFE085FAFD}"/>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8F1AEF7D-7003-8440-D255-9263EB582480}"/>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0C7141DC-F693-A534-B907-83F5D460B42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BD7ED6B0-E182-AF97-6A27-1FB2B5233E20}"/>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D7C92C0A-5F1F-151B-761E-9A61C29ADE32}"/>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1A75C924-1176-811A-479F-57B7ABB49D6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A11C0AEA-4691-3ABB-5D44-8232CCE9E9EA}"/>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B395C246-F366-0986-7124-62E7CE005A7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771E36EB-B3AA-5489-B24B-EC8F73CDF94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8B80D060-BB94-BD8A-2257-5C18A6AA681F}"/>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808A4C54-788E-B751-9622-38AF1B08CF94}"/>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9508448D-B417-D414-0ADE-F377F0BF6D79}"/>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C55F383E-8698-16CB-F315-555C04238656}"/>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FB8D6DDB-8B0E-29FD-C111-0969B2B0579E}"/>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2025A9B4-7122-783E-3FDA-A0208451CC81}"/>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85FE7DED-85BE-D0B5-FA5A-29A68CFF2BE8}"/>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72CCC9E-3779-0C61-1A70-F31495D75C45}"/>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2364C5B3-DEA4-1200-7F6E-E5438532980B}"/>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A2D3FA67-9AAA-EEFF-D8C3-404CAA48E9DD}"/>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F3A7E06-1349-0902-F0F8-3E44C4C216ED}"/>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4BFE732A-C1D5-A6C9-384A-8CE2A307BD40}"/>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6C564CC-3359-D2B0-7C6A-7E6FA414C40F}"/>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9E212576-1F54-9F7C-490A-C997EB0C8009}"/>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40595AE-FF64-611D-B657-0224077A2C90}"/>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7E09D408-5FB1-94D3-9003-9BA99B4BB124}"/>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A9A910AC-EF36-7B6D-BBB7-28C492C13BA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E0EF8575-C19F-9E62-0F10-34AC5EE35E21}"/>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2B3B5622-7151-108E-D2F1-68CD11D5D4B5}"/>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F86E77EF-6A48-3477-6ABB-1FD6051A13EA}"/>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5B4D207-8E8D-C311-6810-B9E13F749AFB}"/>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2E038B29-A1FE-A8F1-5475-FA236F00F798}"/>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6D08AF28-44DA-3021-EAA8-9BE949DD60A7}"/>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D0BCCBC7-B2E7-D4DA-478E-B19454C94883}"/>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52001F8C-7310-D5C6-F044-7ABE418F35F9}"/>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269BF23E-DF46-3A76-1FF6-6E07A85FB0B8}"/>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70AF6098-B6F8-3336-C02C-CAA422D97E4A}"/>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C9694661-D384-A6E9-25C8-AE9375D496BE}"/>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AD2F9F9A-12E4-3B5C-231F-C8A1C87FBD6C}"/>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EAC1896F-E640-3B8E-6AEF-5A4801E06886}"/>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53098059-DECA-388C-035E-8CA748753DF2}"/>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875A61F1-A5C6-7A29-2ACD-6201690E4D82}"/>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07B25262-60F0-4E6B-E38B-86973891600F}"/>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0EEDA523-95C6-9411-D5C1-23868CC2AD6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977A043A-4CC3-E2E3-16AD-45D4111441EE}"/>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D0E58427-F900-C70E-3A08-2E716FC76E31}"/>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61C9504-5A2B-53A4-9830-10948BEC9A09}"/>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3930DE93-E7DF-4CFE-A233-69006EBC89E7}"/>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DB8F04B7-9144-741F-6ACF-08C8B108E8E9}"/>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E482E259-FF72-4D51-D564-1B9B438CABD7}"/>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68CBF3D2-26FD-26E8-419B-C4854B6730F4}"/>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92B6569F-579B-7B58-031D-24992F96845C}"/>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A9AD9A89-B586-6690-3512-78D64A5CB0F8}"/>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AC284F40-0A67-02ED-923C-478BD79C1D81}"/>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AFFA4E1B-6737-C5AD-AC8B-53ABD0BFD80C}"/>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CCE06EC8-95E8-9C80-992E-35FEAA93D1CC}"/>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0431429-CB3E-5CA7-E7AF-F38714F68162}"/>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1B9962FA-CC98-90E6-1DF2-EC53852AE448}"/>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42E30D51-9D00-3E31-A0D2-F085E6F12B67}"/>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313FBBB7-6120-1283-17E9-5E2165A5A8C2}"/>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57FDB5EC-3452-3553-AB89-10391AC1C5C2}"/>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3D15F364-BCDB-6538-BD88-E34941399294}"/>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en-US" b="1" dirty="0">
                <a:latin typeface="微軟正黑體" panose="020B0604030504040204" pitchFamily="34" charset="-120"/>
                <a:ea typeface="微軟正黑體" panose="020B0604030504040204" pitchFamily="34" charset="-120"/>
              </a:rPr>
              <a:t>DPP6 – </a:t>
            </a:r>
            <a:r>
              <a:rPr lang="zh-TW" altLang="en-US" b="1" dirty="0">
                <a:latin typeface="微軟正黑體" panose="020B0604030504040204" pitchFamily="34" charset="-120"/>
                <a:ea typeface="微軟正黑體" panose="020B0604030504040204" pitchFamily="34" charset="-120"/>
              </a:rPr>
              <a:t>容許查閱及更正個人資料</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F01FDCB9-7552-14BC-FD8A-9592F7061432}"/>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保障資料原則六：查閱及改正 </a:t>
            </a:r>
            <a:r>
              <a:rPr lang="en-US" altLang="zh-TW" b="1" dirty="0">
                <a:latin typeface="微軟正黑體" panose="020B0604030504040204" pitchFamily="34" charset="-120"/>
                <a:ea typeface="微軟正黑體" panose="020B0604030504040204" pitchFamily="34" charset="-120"/>
              </a:rPr>
              <a:t>(DPP6)</a:t>
            </a:r>
          </a:p>
        </p:txBody>
      </p:sp>
      <p:sp>
        <p:nvSpPr>
          <p:cNvPr id="4" name="Google Shape;694;p33">
            <a:extLst>
              <a:ext uri="{FF2B5EF4-FFF2-40B4-BE49-F238E27FC236}">
                <a16:creationId xmlns:a16="http://schemas.microsoft.com/office/drawing/2014/main" id="{C539F92D-E0AC-BC19-D63E-510B2EEDB441}"/>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285750" indent="-285750">
              <a:spcBef>
                <a:spcPts val="600"/>
              </a:spcBef>
              <a:spcAft>
                <a:spcPts val="600"/>
              </a:spcAft>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查閱要求</a:t>
            </a:r>
            <a:r>
              <a:rPr lang="en-US" altLang="zh-HK" sz="1800" b="1" dirty="0">
                <a:solidFill>
                  <a:schemeClr val="tx1"/>
                </a:solidFill>
                <a:latin typeface="Noto Sans TC" pitchFamily="34" charset="0"/>
                <a:ea typeface="Noto Sans TC" pitchFamily="34" charset="-122"/>
                <a:cs typeface="Noto Sans TC" pitchFamily="34" charset="-120"/>
              </a:rPr>
              <a:t> (DAR)：</a:t>
            </a:r>
            <a:r>
              <a:rPr lang="en-US" altLang="zh-HK" sz="1800" dirty="0" err="1">
                <a:solidFill>
                  <a:schemeClr val="tx1"/>
                </a:solidFill>
                <a:latin typeface="Noto Sans TC" pitchFamily="34" charset="0"/>
                <a:ea typeface="Noto Sans TC" pitchFamily="34" charset="-122"/>
                <a:cs typeface="Noto Sans TC" pitchFamily="34" charset="-120"/>
              </a:rPr>
              <a:t>必須在收到要求後</a:t>
            </a:r>
            <a:r>
              <a:rPr lang="en-US" altLang="zh-HK" sz="1800" dirty="0">
                <a:solidFill>
                  <a:schemeClr val="tx1"/>
                </a:solidFill>
                <a:latin typeface="Noto Sans TC" pitchFamily="34" charset="0"/>
                <a:ea typeface="Noto Sans TC" pitchFamily="34" charset="-122"/>
                <a:cs typeface="Noto Sans TC" pitchFamily="34" charset="-120"/>
              </a:rPr>
              <a:t> 40 </a:t>
            </a:r>
            <a:r>
              <a:rPr lang="en-US" altLang="zh-HK" sz="1800" dirty="0" err="1">
                <a:solidFill>
                  <a:schemeClr val="tx1"/>
                </a:solidFill>
                <a:latin typeface="Noto Sans TC" pitchFamily="34" charset="0"/>
                <a:ea typeface="Noto Sans TC" pitchFamily="34" charset="-122"/>
                <a:cs typeface="Noto Sans TC" pitchFamily="34" charset="-120"/>
              </a:rPr>
              <a:t>日內給予回覆</a:t>
            </a:r>
            <a:endParaRPr lang="en-US" altLang="zh-HK" sz="1800" dirty="0">
              <a:solidFill>
                <a:schemeClr val="tx1"/>
              </a:solidFill>
            </a:endParaRPr>
          </a:p>
          <a:p>
            <a:pPr marL="285750" indent="-285750">
              <a:spcBef>
                <a:spcPts val="600"/>
              </a:spcBef>
              <a:spcAft>
                <a:spcPts val="600"/>
              </a:spcAft>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改正權利：</a:t>
            </a:r>
            <a:r>
              <a:rPr lang="en-US" altLang="zh-HK" sz="1800" dirty="0" err="1">
                <a:solidFill>
                  <a:schemeClr val="tx1"/>
                </a:solidFill>
                <a:latin typeface="Noto Sans TC" pitchFamily="34" charset="0"/>
                <a:ea typeface="Noto Sans TC" pitchFamily="34" charset="-122"/>
                <a:cs typeface="Noto Sans TC" pitchFamily="34" charset="-120"/>
              </a:rPr>
              <a:t>若資料不準確，當事人有權要求予以改正</a:t>
            </a:r>
            <a:endParaRPr lang="en-US" altLang="zh-HK" sz="1800" dirty="0">
              <a:solidFill>
                <a:schemeClr val="tx1"/>
              </a:solidFill>
            </a:endParaRPr>
          </a:p>
          <a:p>
            <a:pPr marL="285750" indent="-285750">
              <a:spcBef>
                <a:spcPts val="600"/>
              </a:spcBef>
              <a:spcAft>
                <a:spcPts val="600"/>
              </a:spcAft>
              <a:buFont typeface="Arial" panose="020B0604020202020204" pitchFamily="34" charset="0"/>
              <a:buChar char="•"/>
            </a:pPr>
            <a:r>
              <a:rPr lang="en-US" altLang="zh-HK" sz="1800" b="1" dirty="0" err="1">
                <a:solidFill>
                  <a:schemeClr val="tx1"/>
                </a:solidFill>
                <a:latin typeface="Noto Sans TC" pitchFamily="34" charset="0"/>
                <a:ea typeface="Noto Sans TC" pitchFamily="34" charset="-122"/>
                <a:cs typeface="Noto Sans TC" pitchFamily="34" charset="-120"/>
              </a:rPr>
              <a:t>拒絕理由：</a:t>
            </a:r>
            <a:r>
              <a:rPr lang="en-US" altLang="zh-HK" sz="1800" dirty="0" err="1">
                <a:solidFill>
                  <a:schemeClr val="tx1"/>
                </a:solidFill>
                <a:latin typeface="Noto Sans TC" pitchFamily="34" charset="0"/>
                <a:ea typeface="Noto Sans TC" pitchFamily="34" charset="-122"/>
                <a:cs typeface="Noto Sans TC" pitchFamily="34" charset="-120"/>
              </a:rPr>
              <a:t>僅在法定豁免情況下可拒絕，並須書面解釋</a:t>
            </a:r>
            <a:endParaRPr lang="en-US" altLang="zh-HK" sz="1800" dirty="0">
              <a:solidFill>
                <a:schemeClr val="tx1"/>
              </a:solidFill>
            </a:endParaRPr>
          </a:p>
          <a:p>
            <a:pPr marL="0" indent="0">
              <a:spcBef>
                <a:spcPts val="600"/>
              </a:spcBef>
              <a:spcAft>
                <a:spcPts val="600"/>
              </a:spcAft>
            </a:pPr>
            <a:r>
              <a:rPr lang="zh-TW" altLang="en-US" sz="1800" b="1" dirty="0">
                <a:solidFill>
                  <a:schemeClr val="accent1"/>
                </a:solidFill>
                <a:latin typeface="Noto Sans HK" panose="020B0200000000000000" pitchFamily="34" charset="-120"/>
                <a:ea typeface="Noto Sans HK" panose="020B0200000000000000" pitchFamily="34" charset="-120"/>
              </a:rPr>
              <a:t>問：可以要求刪去個人資料</a:t>
            </a:r>
            <a:r>
              <a:rPr lang="en-US" altLang="zh-TW" sz="1800" b="1" dirty="0">
                <a:solidFill>
                  <a:schemeClr val="accent1"/>
                </a:solidFill>
                <a:latin typeface="Noto Sans HK" panose="020B0200000000000000" pitchFamily="34" charset="-120"/>
                <a:ea typeface="Noto Sans HK" panose="020B0200000000000000" pitchFamily="34" charset="-120"/>
              </a:rPr>
              <a:t>?</a:t>
            </a:r>
            <a:endParaRPr lang="en-US" altLang="zh-HK" sz="1800" b="1" dirty="0">
              <a:solidFill>
                <a:schemeClr val="accent1"/>
              </a:solidFill>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418728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1E6195AB-12F1-9D7A-5751-9AE5C2A0729C}"/>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44C441D1-9A7B-DDF7-341E-B047EC9DD2E1}"/>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2828123A-3470-E64C-AC00-77720D35DB00}"/>
              </a:ext>
            </a:extLst>
          </p:cNvPr>
          <p:cNvSpPr txBox="1">
            <a:spLocks noGrp="1"/>
          </p:cNvSpPr>
          <p:nvPr>
            <p:ph type="subTitle" idx="1"/>
          </p:nvPr>
        </p:nvSpPr>
        <p:spPr>
          <a:xfrm>
            <a:off x="1773539" y="1068238"/>
            <a:ext cx="4219115" cy="26535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sz="2000" b="1" dirty="0">
                <a:latin typeface="微軟正黑體" panose="020B0604030504040204" pitchFamily="34" charset="-120"/>
                <a:ea typeface="微軟正黑體" panose="020B0604030504040204" pitchFamily="34" charset="-120"/>
              </a:rPr>
              <a:t>例子：</a:t>
            </a:r>
            <a:br>
              <a:rPr lang="en-US" altLang="zh-TW" sz="2000" b="1" dirty="0">
                <a:latin typeface="微軟正黑體" panose="020B0604030504040204" pitchFamily="34" charset="-120"/>
                <a:ea typeface="微軟正黑體" panose="020B0604030504040204" pitchFamily="34" charset="-120"/>
              </a:rPr>
            </a:br>
            <a:r>
              <a:rPr lang="zh-TW" altLang="en-US" sz="2000" b="1" dirty="0">
                <a:latin typeface="微軟正黑體" panose="020B0604030504040204" pitchFamily="34" charset="-120"/>
                <a:ea typeface="微軟正黑體" panose="020B0604030504040204" pitchFamily="34" charset="-120"/>
              </a:rPr>
              <a:t>一位學生因為操行分被扣，要求老師出示所有關於佢操行表現嘅內部紀錄同老師評語。</a:t>
            </a:r>
            <a:br>
              <a:rPr lang="en-US" altLang="zh-TW" sz="2000" b="1" dirty="0">
                <a:latin typeface="微軟正黑體" panose="020B0604030504040204" pitchFamily="34" charset="-120"/>
                <a:ea typeface="微軟正黑體" panose="020B0604030504040204" pitchFamily="34" charset="-120"/>
              </a:rPr>
            </a:br>
            <a:br>
              <a:rPr lang="en-US" altLang="zh-TW" sz="2000" b="1" dirty="0">
                <a:latin typeface="微軟正黑體" panose="020B0604030504040204" pitchFamily="34" charset="-120"/>
                <a:ea typeface="微軟正黑體" panose="020B0604030504040204" pitchFamily="34" charset="-120"/>
              </a:rPr>
            </a:br>
            <a:endParaRPr lang="zh-TW" altLang="en-US" sz="2000"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7D4DE73F-CE40-1D6F-9BB3-EFF7AE9DB83B}"/>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281EA7B7-E103-8096-F247-53C35E35D27B}"/>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4BFE6997-6827-73A7-6C3A-F5061B30A89A}"/>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446AB7BB-8DB2-3F87-6F3F-51D51D33AABE}"/>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A9B5BFAD-2129-672C-463E-577A9104FB51}"/>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9D132766-EB0F-8CDA-F8E9-866A482E1952}"/>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66853FE7-828A-6C25-A60F-629DF2AF726F}"/>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EC746EC7-22CE-1703-D2B5-7160FB0D8227}"/>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7A82A643-70E1-C73D-DB57-18FBAD91B2E6}"/>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64FEEECC-E20B-5379-DFBF-75384DF7001A}"/>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A5C0F6BE-A37A-E8A7-B35A-B0CFBD4528CA}"/>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7655E4CB-C5A3-4E52-7759-7CCA815497D7}"/>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4EFDF959-F5E5-EFD4-A07E-C07E55EB555D}"/>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A088ADAE-B88E-F890-4D2C-BCCD00718CEE}"/>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D29FD8EF-2EED-7687-DD5E-EAC0D0583304}"/>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BC898209-1A19-1BF7-C11F-A8B5D9B73F83}"/>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CF2637F6-F24E-10CE-B1F9-631153B4E5AE}"/>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21D6CB66-0DEA-607D-5DFA-A8FA422D7053}"/>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BA525D57-B366-3002-CC42-047999F0D48A}"/>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3666AF31-F536-DC71-6D65-2EA6133ADC19}"/>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C3C46B85-FC0C-6BE3-CBDC-AF59BC91CD2A}"/>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AFA5EE58-F02F-BFF5-9178-0E5B8D76C1D8}"/>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3D9CA2AD-3864-D590-99E9-292016534F70}"/>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D2176BF2-0541-2B76-1ACA-DFBCDBD3E05A}"/>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794A834A-00B1-DD1E-E8DA-149B991C8870}"/>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1B227AF2-6301-F184-FA7D-DE24C3C5C2C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D2A3F2C-BB7B-511A-1B78-67894F1B2F4A}"/>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CDAF4CE3-F8A0-AD5E-4AE3-E5C402EAB8F2}"/>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B8DD5AA4-4C16-B70A-4F10-A2EF4EB8DFF9}"/>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5AF150C9-4117-D591-633D-75768C306779}"/>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BA5D4D48-D375-12BC-96D2-E55F940D1B16}"/>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F7E6EBF7-4224-528B-F78A-DA1B6A2E78DF}"/>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0FFE1773-BA56-E12F-8790-2C70636A83D4}"/>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514F588F-BD18-B053-55B7-E589713C1F14}"/>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36FC94AB-3ABC-2546-FCFA-4894AD668F10}"/>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669AD533-0EB0-43CA-5C2F-3B5575837319}"/>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F82F32BA-C4B4-63BC-CFCA-4D037B5F949A}"/>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7BCB3D3D-B43E-E60D-A6EF-C429387230EA}"/>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9BBE35F4-07EB-2A4D-0F65-1ACEA46761CA}"/>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90DDF88A-7469-F1DB-B0EA-D6CAAEFF799F}"/>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8A46650D-6467-460E-15F0-0C5DD8A6DCC9}"/>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B51189E9-208E-9131-BA8E-D2D9B7DB378F}"/>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51D86D30-D97D-89CE-017A-2DE02C957D4A}"/>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B701B2FA-448C-EA99-80DB-63FBA60A1FCC}"/>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6C461282-BD86-24FE-63F2-E1C1D469716A}"/>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3D8F36C9-F713-5E50-6FB0-A58EECAB1F54}"/>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BAD0C684-E1C6-952E-76F6-6B0C956859CF}"/>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FCEA7E73-F509-A278-67DD-D5F48DAFED58}"/>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AA71BE5A-5C38-B413-23C2-34DC5154FC5B}"/>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8A043292-BE56-B6FB-6901-D20A71E16904}"/>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2B30E063-65EB-9E7A-1361-E8293DA3F5C2}"/>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651175FA-0184-1C21-81F3-92CF7408E014}"/>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0D025667-BF84-B755-57BA-B546BDD94AA3}"/>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966E2E8E-4912-7E81-D10F-DACAFDA11567}"/>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EE894066-2FAE-21F8-D3CB-A629548F6EF3}"/>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991F3F80-7A98-5505-E8A5-9008D32A56A1}"/>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0A33952B-996C-FB8D-2DD5-FC59F2955709}"/>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B1B7AF2B-B0D9-118F-CFDD-87D45E6F69EA}"/>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648204B6-46F1-8DD1-615F-674ECDD69CFB}"/>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614DBB01-7518-ACB4-EED3-6277D248B502}"/>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889E7FEC-21F5-DAF5-C74F-695D977D7D45}"/>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1E444204-3856-B6B5-4734-9903571426B6}"/>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237A94BF-E511-AADD-FA6F-AF65F9748100}"/>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E03E63C9-4D12-571A-475F-AC89EDA44C5B}"/>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470AD7C9-D202-D4AE-2440-C4A722BFADD8}"/>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999A32ED-B318-35C0-F4D4-1AA6B34F65D9}"/>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2ED8E177-E677-3965-3159-326494A25519}"/>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3EE7DB93-C292-7B90-3719-B528EE5C7258}"/>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B969FB3A-5DF9-85C2-CF41-A0E0CE46CFC1}"/>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73D92E92-5B03-6208-A26A-F00460682921}"/>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03C23CAA-D69A-D630-4960-A160516BEA11}"/>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418217E8-9506-7A76-31CE-E148B6888D1B}"/>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9F4FCE10-9702-A878-72D4-EAA308AEC3F5}"/>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DPP6 – </a:t>
            </a:r>
            <a:r>
              <a:rPr lang="zh-TW" altLang="en-US" b="1" dirty="0">
                <a:latin typeface="微軟正黑體" panose="020B0604030504040204" pitchFamily="34" charset="-120"/>
                <a:ea typeface="微軟正黑體" panose="020B0604030504040204" pitchFamily="34" charset="-120"/>
              </a:rPr>
              <a:t>容許查閱及更正個人資料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8278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0073B997-366E-E54A-D94A-6D0D52986E13}"/>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4ABA22DB-EB22-F6CD-9E7E-B212BD05E748}"/>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2A65BCD9-8490-5DBE-592D-4D7D379755EC}"/>
              </a:ext>
            </a:extLst>
          </p:cNvPr>
          <p:cNvSpPr txBox="1">
            <a:spLocks noGrp="1"/>
          </p:cNvSpPr>
          <p:nvPr>
            <p:ph type="subTitle" idx="1"/>
          </p:nvPr>
        </p:nvSpPr>
        <p:spPr>
          <a:xfrm>
            <a:off x="1429554" y="840496"/>
            <a:ext cx="4775807" cy="286989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sz="2000" b="1" dirty="0">
                <a:latin typeface="微軟正黑體" panose="020B0604030504040204" pitchFamily="34" charset="-120"/>
                <a:ea typeface="微軟正黑體" panose="020B0604030504040204" pitchFamily="34" charset="-120"/>
              </a:rPr>
              <a:t>情境： </a:t>
            </a:r>
            <a:r>
              <a:rPr lang="en-US" altLang="zh-TW" sz="2000" b="1" dirty="0">
                <a:latin typeface="微軟正黑體" panose="020B0604030504040204" pitchFamily="34" charset="-120"/>
                <a:ea typeface="微軟正黑體" panose="020B0604030504040204" pitchFamily="34" charset="-120"/>
              </a:rPr>
              <a:t>A </a:t>
            </a:r>
            <a:r>
              <a:rPr lang="zh-TW" altLang="en-US" sz="2000" b="1" dirty="0">
                <a:latin typeface="微軟正黑體" panose="020B0604030504040204" pitchFamily="34" charset="-120"/>
                <a:ea typeface="微軟正黑體" panose="020B0604030504040204" pitchFamily="34" charset="-120"/>
              </a:rPr>
              <a:t>同學要求查閱一份關於佢被欺凌嘅調查報告，但報告入面寫咗 </a:t>
            </a:r>
            <a:r>
              <a:rPr lang="en-US" altLang="zh-TW" sz="2000" b="1" dirty="0">
                <a:latin typeface="微軟正黑體" panose="020B0604030504040204" pitchFamily="34" charset="-120"/>
                <a:ea typeface="微軟正黑體" panose="020B0604030504040204" pitchFamily="34" charset="-120"/>
              </a:rPr>
              <a:t>B </a:t>
            </a:r>
            <a:r>
              <a:rPr lang="zh-TW" altLang="en-US" sz="2000" b="1" dirty="0">
                <a:latin typeface="微軟正黑體" panose="020B0604030504040204" pitchFamily="34" charset="-120"/>
                <a:ea typeface="微軟正黑體" panose="020B0604030504040204" pitchFamily="34" charset="-120"/>
              </a:rPr>
              <a:t>同學（證人）同 </a:t>
            </a:r>
            <a:r>
              <a:rPr lang="en-US" altLang="zh-TW" sz="2000" b="1" dirty="0">
                <a:latin typeface="微軟正黑體" panose="020B0604030504040204" pitchFamily="34" charset="-120"/>
                <a:ea typeface="微軟正黑體" panose="020B0604030504040204" pitchFamily="34" charset="-120"/>
              </a:rPr>
              <a:t>C </a:t>
            </a:r>
            <a:r>
              <a:rPr lang="zh-TW" altLang="en-US" sz="2000" b="1" dirty="0">
                <a:latin typeface="微軟正黑體" panose="020B0604030504040204" pitchFamily="34" charset="-120"/>
                <a:ea typeface="微軟正黑體" panose="020B0604030504040204" pitchFamily="34" charset="-120"/>
              </a:rPr>
              <a:t>同學（涉嫌欺凌者）嘅名同埋佢哋講過嘅嘢。</a:t>
            </a:r>
            <a:br>
              <a:rPr lang="en-US" altLang="zh-TW" sz="2000" b="1" dirty="0">
                <a:latin typeface="微軟正黑體" panose="020B0604030504040204" pitchFamily="34" charset="-120"/>
                <a:ea typeface="微軟正黑體" panose="020B0604030504040204" pitchFamily="34" charset="-120"/>
              </a:rPr>
            </a:br>
            <a:br>
              <a:rPr lang="en-US" altLang="zh-TW" sz="2000" b="1" dirty="0">
                <a:latin typeface="微軟正黑體" panose="020B0604030504040204" pitchFamily="34" charset="-120"/>
                <a:ea typeface="微軟正黑體" panose="020B0604030504040204" pitchFamily="34" charset="-120"/>
              </a:rPr>
            </a:br>
            <a:endParaRPr lang="en-US" altLang="zh-TW" sz="2000" b="1" dirty="0">
              <a:latin typeface="微軟正黑體" panose="020B0604030504040204" pitchFamily="34" charset="-120"/>
              <a:ea typeface="微軟正黑體" panose="020B0604030504040204" pitchFamily="34" charset="-120"/>
            </a:endParaRPr>
          </a:p>
          <a:p>
            <a:pPr marL="0" lvl="0" indent="0" algn="l" rtl="0">
              <a:spcBef>
                <a:spcPts val="0"/>
              </a:spcBef>
              <a:spcAft>
                <a:spcPts val="0"/>
              </a:spcAft>
              <a:buNone/>
            </a:pPr>
            <a:r>
              <a:rPr lang="zh-TW" altLang="en-US" sz="2000" b="1" dirty="0">
                <a:latin typeface="微軟正黑體" panose="020B0604030504040204" pitchFamily="34" charset="-120"/>
                <a:ea typeface="微軟正黑體" panose="020B0604030504040204" pitchFamily="34" charset="-120"/>
              </a:rPr>
              <a:t>該如何處理</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p:txBody>
      </p:sp>
      <p:grpSp>
        <p:nvGrpSpPr>
          <p:cNvPr id="398" name="Google Shape;398;p30">
            <a:extLst>
              <a:ext uri="{FF2B5EF4-FFF2-40B4-BE49-F238E27FC236}">
                <a16:creationId xmlns:a16="http://schemas.microsoft.com/office/drawing/2014/main" id="{699EF9DE-16E7-F70C-494E-E503292827F6}"/>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7FE503B7-C8D4-E14E-E46F-6D4E762823D9}"/>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E16176C9-B6EF-8979-8CDF-0639CCC922D5}"/>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876F1479-2BB7-B2B6-550E-7BA7C8114F4C}"/>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1618B718-7E61-440A-D240-7B3C49BFE47D}"/>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379973A4-610B-2F3C-358A-DA4FE7320B02}"/>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B5BBE196-980A-BB02-0960-8D18C9821372}"/>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6E88DEAF-E603-694C-A75E-85041A58A548}"/>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8B831766-F5FD-FB95-09A3-C311BDC29271}"/>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0BBB7FEC-403F-97A6-6091-B6CC3A2F05B9}"/>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7E70BF59-9F64-2322-CA5E-1C9151685355}"/>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8D471728-D0A1-0170-015B-D9CA1954776C}"/>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8505603B-DD9C-4B83-25A8-1CF561048CCD}"/>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7117D98D-EA2B-49F5-BF7E-D3CB1F57C74C}"/>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8EEF6E77-D0F2-2987-A491-FFE8C4D4ED38}"/>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A34E077D-D881-396A-BE7A-8F50E0EF2A16}"/>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79E0CD91-4129-0468-4FAA-9AC64C569800}"/>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17BD9E84-CEBC-E75D-C42B-B01DB1C62104}"/>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A323A615-ACD1-F913-934C-E67EBEA29D26}"/>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B8C80774-EDB5-1797-189A-B5E0ECB3C9F5}"/>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BE807F93-CB47-45FA-2FDB-3C019C068346}"/>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7AB7683A-2610-2A5E-BBDC-7BEC9DAE2FFC}"/>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377F1485-5D81-13B6-4086-37214F930D73}"/>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597A764D-64B2-876C-F676-B7736D82E2F0}"/>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DB8CA5C8-840E-7FFB-A54D-71E9BF803370}"/>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F3B916C9-193E-9EDB-A286-DE910B7F646D}"/>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9F25699B-4C9F-C2E5-2B9B-BFF2306B4718}"/>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94AE888-8C2E-BF13-ED8F-5F09D2F8D3B9}"/>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3DFFBBC2-2C72-9950-7F33-762F96140B9D}"/>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DEC6756C-7516-FD4E-9C98-DD78AD534CCD}"/>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16575343-D880-BEDA-F680-97D22FE8991C}"/>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0CD351EA-F003-8E8C-0EBF-55B42BBDACED}"/>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18D6A296-E9ED-B5C6-B23F-3DFA64F9A2F4}"/>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E722BBA6-34C5-AC34-3370-D3996340E78D}"/>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C14F19DC-0EB5-6A77-F72F-5D6775B1AE6B}"/>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088CE0A5-3F58-79CB-F6F0-88B23807C9CD}"/>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332BE8F5-EACB-5214-8186-B8FC3D04D50B}"/>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6FC3899E-7EF7-8CD9-BE84-6C567402B593}"/>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EF04CB22-DA54-8EA6-3050-935E843511C9}"/>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4B8C4AC8-E7BC-A224-D170-1D437235CAE7}"/>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8ED49554-29D6-070A-2135-523A405BF4BE}"/>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4E35AD71-0D99-8F0A-2156-9F266F0BCD88}"/>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D2443F7F-D140-8840-7E08-4A13DFE9F3C8}"/>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E8DC3B12-2D08-4CF3-1303-62A64B67D2B5}"/>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3D873633-6B75-AD07-F96B-115B1CB28636}"/>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F04E6430-9089-95D3-E375-078B7832A2DF}"/>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596CD49F-0BCF-5546-BB55-71B05D128213}"/>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77567A80-A57A-294F-5E49-3C19FC24320A}"/>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F8EAFF7E-FB67-FD7D-D3FA-B62942D6DEA9}"/>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82B559CE-C407-A452-F543-6E3B2D67C148}"/>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B2B36BC0-3C48-CAA6-9CAD-5A91614BE6B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C72F6517-F3C3-812E-A898-A320CCF79BD8}"/>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90DAEAA9-68F0-F819-BCFB-5020CE41B475}"/>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F63F7D59-8958-1C92-4A8C-0D0D8B7AB3B1}"/>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43B1F101-BDF6-E60C-563E-0B57D2A290DC}"/>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90D07838-801F-FEFA-1086-F31BF5EF45F4}"/>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790D8390-7E5E-E17B-1D0C-F53B3A348349}"/>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97ED3667-BDDC-1773-403C-9C88D1A8326C}"/>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B4C54D9C-2DDB-91AC-AFA7-2DD93E48EE46}"/>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B3CFE6C9-E5E3-21AF-A1CC-97F0E7B89689}"/>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73ACB933-942D-ECE8-23B6-030C17A6B1CE}"/>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360E1219-6E21-A962-1C1B-9E235374E052}"/>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C896AED8-28DB-87C5-6B26-85B3E7478CA6}"/>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7C5D5F12-1997-057C-00FF-87149B25B874}"/>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696752E1-1460-67F5-DB1A-0FCDC3236DD6}"/>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84E7BD48-3093-CDCE-B085-2A73CC5F4E1E}"/>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5C70C465-4966-EB1D-0C8C-BBC1C4C86C4D}"/>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F7FEFD6F-2E7A-839C-8730-857E47E7274A}"/>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DB20E416-49B4-5BD4-CCC8-D7295E58690E}"/>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ED0FAF39-984F-2B42-D4BE-836A27CDCE19}"/>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3C8C04C2-1F39-7E21-0346-D41FCBE05ADA}"/>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FE968AC8-E5D3-E08D-7A70-09D574FEB3E7}"/>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4D55270F-A6EF-E3EB-EBD2-1A41A0B7E865}"/>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33422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0A0EA66B-F1BB-8E73-6388-181CF63EE6C6}"/>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8BC6F0B0-3F7A-6752-F622-940AD7B2C34D}"/>
              </a:ext>
            </a:extLst>
          </p:cNvPr>
          <p:cNvSpPr/>
          <p:nvPr/>
        </p:nvSpPr>
        <p:spPr>
          <a:xfrm rot="-1411898">
            <a:off x="714602" y="-81068"/>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3B8FB5DA-54AD-E62F-D41C-D3A4F297F178}"/>
              </a:ext>
            </a:extLst>
          </p:cNvPr>
          <p:cNvSpPr txBox="1">
            <a:spLocks noGrp="1"/>
          </p:cNvSpPr>
          <p:nvPr>
            <p:ph type="subTitle" idx="1"/>
          </p:nvPr>
        </p:nvSpPr>
        <p:spPr>
          <a:xfrm>
            <a:off x="1338421" y="831625"/>
            <a:ext cx="4369720" cy="2667405"/>
          </a:xfrm>
          <a:prstGeom prst="rect">
            <a:avLst/>
          </a:prstGeom>
        </p:spPr>
        <p:txBody>
          <a:bodyPr spcFirstLastPara="1" wrap="square" lIns="91425" tIns="91425" rIns="91425" bIns="91425" anchor="b" anchorCtr="0">
            <a:noAutofit/>
          </a:bodyPr>
          <a:lstStyle/>
          <a:p>
            <a:pPr marL="0" lvl="0" indent="0"/>
            <a:r>
              <a:rPr lang="zh-TW" altLang="en-US" sz="2000" b="1" dirty="0">
                <a:latin typeface="微軟正黑體" panose="020B0604030504040204" pitchFamily="34" charset="-120"/>
                <a:ea typeface="微軟正黑體" panose="020B0604030504040204" pitchFamily="34" charset="-120"/>
              </a:rPr>
              <a:t>處理方法： 學校喺提供資料副本畀 </a:t>
            </a:r>
            <a:r>
              <a:rPr lang="en-US" altLang="zh-TW" sz="2000" b="1" dirty="0">
                <a:latin typeface="微軟正黑體" panose="020B0604030504040204" pitchFamily="34" charset="-120"/>
                <a:ea typeface="微軟正黑體" panose="020B0604030504040204" pitchFamily="34" charset="-120"/>
              </a:rPr>
              <a:t>A </a:t>
            </a:r>
            <a:r>
              <a:rPr lang="zh-TW" altLang="en-US" sz="2000" b="1" dirty="0">
                <a:latin typeface="微軟正黑體" panose="020B0604030504040204" pitchFamily="34" charset="-120"/>
                <a:ea typeface="微軟正黑體" panose="020B0604030504040204" pitchFamily="34" charset="-120"/>
              </a:rPr>
              <a:t>同學之前，必須先將 </a:t>
            </a:r>
            <a:r>
              <a:rPr lang="en-US" altLang="zh-TW" sz="2000" b="1" dirty="0">
                <a:latin typeface="微軟正黑體" panose="020B0604030504040204" pitchFamily="34" charset="-120"/>
                <a:ea typeface="微軟正黑體" panose="020B0604030504040204" pitchFamily="34" charset="-120"/>
              </a:rPr>
              <a:t>B </a:t>
            </a:r>
            <a:r>
              <a:rPr lang="zh-TW" altLang="en-US" sz="2000" b="1" dirty="0">
                <a:latin typeface="微軟正黑體" panose="020B0604030504040204" pitchFamily="34" charset="-120"/>
                <a:ea typeface="微軟正黑體" panose="020B0604030504040204" pitchFamily="34" charset="-120"/>
              </a:rPr>
              <a:t>同學同 </a:t>
            </a:r>
            <a:r>
              <a:rPr lang="en-US" altLang="zh-TW" sz="2000" b="1" dirty="0">
                <a:latin typeface="微軟正黑體" panose="020B0604030504040204" pitchFamily="34" charset="-120"/>
                <a:ea typeface="微軟正黑體" panose="020B0604030504040204" pitchFamily="34" charset="-120"/>
              </a:rPr>
              <a:t>C </a:t>
            </a:r>
            <a:r>
              <a:rPr lang="zh-TW" altLang="en-US" sz="2000" b="1" dirty="0">
                <a:latin typeface="微軟正黑體" panose="020B0604030504040204" pitchFamily="34" charset="-120"/>
                <a:ea typeface="微軟正黑體" panose="020B0604030504040204" pitchFamily="34" charset="-120"/>
              </a:rPr>
              <a:t>同學等第三者嘅姓名同可識別身分嘅資料遮蓋（</a:t>
            </a:r>
            <a:r>
              <a:rPr lang="en-US" altLang="zh-TW" sz="2000" b="1" dirty="0">
                <a:latin typeface="微軟正黑體" panose="020B0604030504040204" pitchFamily="34" charset="-120"/>
                <a:ea typeface="微軟正黑體" panose="020B0604030504040204" pitchFamily="34" charset="-120"/>
              </a:rPr>
              <a:t>Masking/Redaction</a:t>
            </a:r>
            <a:r>
              <a:rPr lang="zh-TW" altLang="en-US" sz="2000" b="1" dirty="0">
                <a:latin typeface="微軟正黑體" panose="020B0604030504040204" pitchFamily="34" charset="-120"/>
                <a:ea typeface="微軟正黑體" panose="020B0604030504040204" pitchFamily="34" charset="-120"/>
              </a:rPr>
              <a:t>），以保障他人私隱。</a:t>
            </a:r>
          </a:p>
        </p:txBody>
      </p:sp>
      <p:grpSp>
        <p:nvGrpSpPr>
          <p:cNvPr id="398" name="Google Shape;398;p30">
            <a:extLst>
              <a:ext uri="{FF2B5EF4-FFF2-40B4-BE49-F238E27FC236}">
                <a16:creationId xmlns:a16="http://schemas.microsoft.com/office/drawing/2014/main" id="{F6F3D999-35C9-1155-A784-889354A0D942}"/>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9C92DF12-B39F-EB1F-F8EE-15771CE181F6}"/>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14E67AD5-789D-901B-BB93-10069D5ED02C}"/>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A4A039E8-886B-2BBC-C5DF-0A4B5BDE4397}"/>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C3830B5A-9DEA-6A80-CE0C-6E1486EE4065}"/>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1FF3F964-9D41-6340-78D4-3353BF0582B9}"/>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BC51316D-FED2-1DFD-B71C-741A4E71FE5C}"/>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C9A79495-3506-FBE1-A4A4-56988FF0F859}"/>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7E5299D3-8FC8-DF7E-7BC2-04922E2D615E}"/>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E4ABD58A-2727-6DA8-2564-57983B45F477}"/>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89DC5A0E-786F-EABE-CE6C-66E32A663FE1}"/>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4AB4793D-8232-4764-4292-BBE73123D500}"/>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77E10191-BA16-652F-264C-8BA147335D8A}"/>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12573B72-0508-8601-5A72-786DD92A3503}"/>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63AAA469-0DDC-4E41-635F-2C8418A90832}"/>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49DC007C-EB82-3B18-2FB4-C4AC92DDC802}"/>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560D940B-3A48-5C98-6389-46BA99003000}"/>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21FFCEDA-9ACC-6BC8-07B0-D387DA2DFFA3}"/>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465DEBAC-B548-6ED5-B41B-A624C2FFF639}"/>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53D41893-9D37-FE4B-4F62-00B9E012D9C6}"/>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1B8583D8-CEEE-4252-ED4E-E84770F82408}"/>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058D62C4-13D6-730E-DBC6-12154C2E1BD0}"/>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0A469AE6-1821-7BC8-BCB9-7C906C546770}"/>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CCF67B20-C067-5936-9C21-EA0089F4D135}"/>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7B7AE6CA-5F5B-A0BF-4B14-289FC27A2A77}"/>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8FF6FB50-39DF-D988-E5F2-A173C31B14A6}"/>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2547373-9FA3-4831-8D42-09D10E1D6732}"/>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804D8CF1-8771-55C3-2135-9E8920F3942A}"/>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CD957EFC-65F2-233D-2C4E-EB4E815003C4}"/>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122D1AB7-CCFA-746F-F055-452560134C7F}"/>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7D453821-8651-2D8C-7C4E-1A276544EC45}"/>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DA759ECF-CFC6-3D00-E0AF-85B790B7F809}"/>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9BBF795E-CB35-C20B-419E-51618FAB2376}"/>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CAEB7CBB-A965-75C8-6C03-5D55EFCB55B6}"/>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DB9DED85-6337-2C35-461F-F13B3BB5963C}"/>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DF3B3AFF-3C5D-9734-90C2-58C0B1302B3B}"/>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1C7E1D6A-DC12-AF59-13EA-4298CE584B3F}"/>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A7A1CD26-1CBD-0F35-7D0E-049A16AB3BD4}"/>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6B9E0A8D-F95C-4E41-4A8B-EBCAD3E6B2B7}"/>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F8374DB9-C2AF-580C-6825-A458ED848314}"/>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93313CC6-D3D0-266B-9FC9-CB41F226864A}"/>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314448FE-147F-6551-8CBE-A2EFC88F1507}"/>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5711F1E1-BBED-9F80-91D0-5D9AA4684B05}"/>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A94476CF-855A-FD55-C529-366CAD3BBF14}"/>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81E8BD71-E455-6552-766C-C2AEC1607572}"/>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674A4DB7-7B61-C036-8B86-F4E0199750B6}"/>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3B9065A7-355E-F11C-E8D5-3C10774B06A1}"/>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D61931B8-082E-5A26-F417-3D995509B0D6}"/>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F537055E-369E-EE69-0C7F-E4E54A1E9040}"/>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DDFF4F9D-DADD-EA23-9F17-BE8AFCC23839}"/>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84DA3F61-7940-1A6B-CC2D-8B35E4A97F81}"/>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5D315C88-DDF9-B75B-4965-D974218DBA09}"/>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F324E3FE-1736-A3F6-C18F-DAEDFC3B9720}"/>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5A32F05C-3939-A4B5-5984-0BF90D826E5E}"/>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11CD548B-5C2D-4402-004E-B80957624DF8}"/>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78AC16AA-3567-97E7-A895-9AD1B8859F41}"/>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561B4600-4D6F-9B8C-B55C-2F5A95F4C456}"/>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712E43CB-2C0F-8A4E-014B-9EE6EF49010C}"/>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D6CA7A49-6C50-0B6B-21B4-7D5C15F5D3AF}"/>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32C7F191-BA26-85AF-A142-A17AC5C51979}"/>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863C85E1-B39D-3E37-69F0-537F62ABD4D9}"/>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2B742764-E5F4-FCDA-D867-AED96B04FDD3}"/>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3C7632A5-FB15-77D6-08D6-B88E47AF7ADC}"/>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FE604DB0-649F-07BD-99CA-C34A72B40EBF}"/>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2FC380BB-05CF-971D-AF5B-BA593E7AE4DD}"/>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EDC406D2-FBC0-77AA-C9F1-AE1BE3724322}"/>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16C78FF6-FCF4-C366-6C05-46B34583A7C2}"/>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7D723F80-3C62-BB3E-C358-C2A3833FA7D0}"/>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55CCC284-19F4-8267-2FCC-E68AF213F030}"/>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B5A1BD7D-C9B1-88B3-5846-B1BA901B184E}"/>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EBB2CE43-15CC-3FCF-6BC1-53FA08917056}"/>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7DA3F586-3AA1-5B64-19E0-950B4A4B850B}"/>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ACEF2D67-BFED-AEDA-2821-D38C06B863C6}"/>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en-US" altLang="zh-HK" b="1" dirty="0">
                <a:latin typeface="微軟正黑體" panose="020B0604030504040204" pitchFamily="34" charset="-120"/>
                <a:ea typeface="微軟正黑體" panose="020B0604030504040204" pitchFamily="34" charset="-120"/>
              </a:rPr>
              <a:t>DPP4 – </a:t>
            </a:r>
            <a:r>
              <a:rPr lang="zh-TW" altLang="en-US" b="1" dirty="0">
                <a:latin typeface="微軟正黑體" panose="020B0604030504040204" pitchFamily="34" charset="-120"/>
                <a:ea typeface="微軟正黑體" panose="020B0604030504040204" pitchFamily="34" charset="-120"/>
              </a:rPr>
              <a:t>需妥善保管「個人資料」</a:t>
            </a:r>
            <a:r>
              <a:rPr lang="en-US" altLang="zh-TW" b="1" dirty="0">
                <a:latin typeface="微軟正黑體" panose="020B0604030504040204" pitchFamily="34" charset="-120"/>
                <a:ea typeface="微軟正黑體" panose="020B0604030504040204" pitchFamily="34" charset="-120"/>
              </a:rPr>
              <a:t>?</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07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6F903B4-43EC-D036-B3F1-F28CC4A3D360}"/>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4ABBCEC2-2412-2B02-6DD0-945C999B169E}"/>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D1729A5D-0644-F957-9A40-A66E09A4C8D8}"/>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5B2B4AD1-B868-C33B-E9B0-8FB213C8DDBD}"/>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BB02F69F-C4B0-E45E-198E-28E1F8F0EB01}"/>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DF4B2158-130D-1294-931A-E039C76AC261}"/>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C889E16F-872D-870A-4D27-AEC7F80861FC}"/>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FD09CB42-F420-DD3A-DCC5-EA1315348561}"/>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F419977-9318-A567-FDCE-D44BF79E6E7D}"/>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B3679DBE-D080-859A-2079-FE50CFB984DE}"/>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493CA356-CE89-A9BA-8302-C6127CF556B0}"/>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6DC38F86-E02E-D93B-9DF8-23851323A86C}"/>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851248F4-959F-DD02-84AA-9A6A5722A6EF}"/>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B8871DA5-339C-1C08-A848-6B0CCFEAE63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F32EE075-8A70-B8B4-B971-57D98036B13C}"/>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1D3F6E60-B9C9-C883-54EE-3C33B658DA9B}"/>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5A78EF00-09B4-EB51-F584-60E6EF233501}"/>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4942F20-EEF0-6493-EB99-2625E9D2020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2659F0A7-CC20-D74A-8506-777995A7A052}"/>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A379A68B-2B62-3269-304C-3AE60797828B}"/>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C4DFB0FD-0733-5161-B4D4-A6BD7C3E7E44}"/>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F34C52FB-24AF-AB68-6D95-FBBD00D06DCB}"/>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AB6E2C6E-3640-6AF8-2859-5C163B745CE1}"/>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1871DEB-852E-5DA4-FBBE-72D339147084}"/>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65164080-2CE5-6D5D-9EAA-07A51A1BAE5D}"/>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890C3315-0553-0505-2114-73B43B5A53DC}"/>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F9ADE7ED-7128-EF33-5D20-0B169E22B316}"/>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127112C3-6F7B-ED6C-09FD-A21C731FE99E}"/>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CCAB1423-167C-7CFC-FAF3-F7AB64A081D8}"/>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0B453381-05AC-8865-DAB8-E780DBA3DD5E}"/>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33FAFB96-8057-F3AE-4504-9C0C8C0CE1EB}"/>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87E3DFE4-FB32-244C-6482-4F575D3DEE02}"/>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7115C16C-4169-0BAB-72F1-E3E7247CB102}"/>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A11FD6BF-A616-E01D-261E-144BFC34C497}"/>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743086AF-A1A9-0F86-F8CF-B6937AE242CF}"/>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3D4D1510-21C4-4FBB-9CAC-382D535AA2C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EFDBE93B-8BA9-0E18-C11D-EC7997864B21}"/>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ED500B96-C8DE-DA3C-E65D-E46A93DB1D6D}"/>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66B50A7F-AFB3-E3CE-1C18-68441449F2EE}"/>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E628C0FC-C417-81BF-01F5-500379066B9B}"/>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D07D8E5A-3422-4A6C-AAA4-C20F6AE47A6D}"/>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19E711D4-616E-6400-D38D-F1BABCE39E48}"/>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BD57B556-CD32-3E24-6D34-FABBC419455D}"/>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9B381630-C63E-F2EB-7C47-84A41ED5A210}"/>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02336078-91BE-E5FF-2467-EAAE5AC1B3D7}"/>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10393093-633D-41B0-0269-9B4FB3D623D8}"/>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0529F393-50D3-EE2C-C47C-6244B6B3CFF6}"/>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8DC4EEB9-23D2-D9FB-A18E-4FF10A1F9895}"/>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99B0C4D0-2181-BAAE-2A8A-7FDAC13D73D3}"/>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8169F6D0-7AC6-5DC3-8D03-DEB1C9A32A7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52EE97EA-4D1E-DD1C-260C-44CBCF4329AF}"/>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3BB27B4D-2122-CF3C-3F89-36C700DA62DB}"/>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884FF6D4-2E66-EDFA-04A2-2EA3CCCF566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70C586D3-CEAE-7982-85A4-EC8FB3DF90D5}"/>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59E784A2-D773-3060-10C5-36CBC4C01E3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26DDC383-8894-1B6B-A0EA-671DAB16BF2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C57A90D1-3D4F-3443-1044-180C0AB2798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FECB91B4-82D1-C402-6F55-EF9268775A8C}"/>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77262E0C-9DA9-60B7-A008-2DC6533D6D0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F726B053-E911-8BE0-590C-91E3FC04F091}"/>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CBF182F2-ED0F-811A-5F03-7965F84C1F73}"/>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E37C0D2C-5B6E-D508-035A-73E69272EAB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78D2A8A5-9381-38F4-AD74-553EBEE307A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3758450C-8BC4-7B45-116F-7D058F88676B}"/>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CBA0C315-9D45-5E65-08D1-74FCDBB0335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AD7E4C74-27D9-4451-0A0E-9BA4F5E0294A}"/>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F51616C5-5360-F3AB-54F9-14C6A125555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B98097FA-8AED-EB61-3002-DCA51688A67A}"/>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8B4CC967-EDC2-4871-6691-FF535C268C18}"/>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C88DBC66-0248-D70C-121F-D4124ECA7767}"/>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E0314C68-2133-60E1-2C71-145B73CE33C3}"/>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3A6782FF-B5C6-A17B-DECE-265CD0F3DB90}"/>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2A9D33C9-84A0-7811-713C-2115F5556B02}"/>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2F173D8F-E2D9-DC51-D2AD-573E61B58BE9}"/>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DCA03C42-0DE5-1279-17B3-9E0E24397697}"/>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414443FE-B9E8-0411-235B-6B85C6EC7B6E}"/>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E4EA3D09-3247-7FA2-601D-59C1ED40F58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181C8AF1-BA14-EA88-CDFC-99217F46218B}"/>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B61996E7-51FA-6A1B-7E27-152B298B4BC5}"/>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0C7D6861-9854-1B6E-A8C9-D69A734CEB40}"/>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048188E9-2316-7BA7-70E9-65ED0B360B7B}"/>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066AAC2-B889-89FC-0A00-AB743FA7F148}"/>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FF5E48E6-EF85-05F2-D994-9BB05CB3D503}"/>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D71C0B90-861D-1D69-D0DF-E5D95E2CC12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6BF68850-4053-4C42-E10E-EC89C46B9B75}"/>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6E4FC178-9707-E900-0FDB-D5A9F82808FF}"/>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30A171B3-C778-C560-B61F-54464536A658}"/>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9B9B8886-2376-66AC-8D10-3A557893F51A}"/>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09F16587-B117-0900-6999-2DA060A6259E}"/>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355D4BB4-19F1-D3CD-0E83-9E2F88136528}"/>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C810837B-3955-63DE-C06E-3A6398B75E2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369B8730-C54C-E6A3-18F1-894D994FAC4C}"/>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925D42D3-ADB2-26F8-0EBE-B77B756CBDA2}"/>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997635B0-B6CD-5CAF-265F-71C002FF5E67}"/>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161DBB80-8D0A-4601-5383-A97F7E2C5C27}"/>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0CE0521A-3FC8-8405-8885-5CCD1DEB647E}"/>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4666A41-1754-2AEE-02FC-3BDF8C92AB22}"/>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282A14DD-DC77-3188-0531-C7EC4DC41C8D}"/>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3E597650-F1ED-D6A9-76B1-87C5515EAE8C}"/>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9C09DBD-B6EC-F417-7776-966E074A974B}"/>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77BAA68E-F2FE-FB47-4E3E-F5C30F01F34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817939BC-2C71-08C3-4E58-B751FAB1523C}"/>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66BECFAD-1816-F7C3-7F70-C520368D8A58}"/>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6A3A5D07-45CC-0B29-F211-333246E6D806}"/>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66113CF7-DB82-05AE-094A-7FD03F48ABE2}"/>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4E710EFB-7903-C4F5-0D5F-0E6CB302F018}"/>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07BA974-4585-56B2-B111-C9B8438C44A7}"/>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028C6591-3D23-D754-CCC2-1DBC2453594D}"/>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99E2B730-8268-F595-840A-708F8E54BA3D}"/>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87C01B8-8683-568A-7FB4-F41DFF9776BA}"/>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90974B67-019E-21AF-59B7-92C360E1AF91}"/>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75C52EA8-C2DA-9979-DE08-11A81B41C573}"/>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BC7C48B3-49E4-C05C-9052-10A167F471CE}"/>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A934F6DE-A45F-F50D-76EF-DE089930E630}"/>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00659449-4E03-7E9E-9719-142A36EF7856}"/>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270AC1E5-F41C-9272-622B-5413C0857DDD}"/>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B6303BF9-CA81-3038-18CF-5FC695FF8B03}"/>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ED3A1525-98B6-6076-269A-BEDA8D8A7D8C}"/>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DB93316B-6EC3-871A-C9D4-20549E96EE6E}"/>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重要：豁免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不違法，但不等於不違反專業操守，亦不等於你有責任配合</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179D4A93-12FC-1C5F-7289-D06244E5CB57}"/>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豁免情況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6FF270A3-BD76-61C0-4229-DBC6D8C37EE0}"/>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法律專業保密權</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法律程序</a:t>
            </a:r>
          </a:p>
          <a:p>
            <a:pPr>
              <a:lnSpc>
                <a:spcPct val="150000"/>
              </a:lnSpc>
              <a:buFont typeface="Arial" panose="020B0604020202020204" pitchFamily="34" charset="0"/>
              <a:buChar char="•"/>
            </a:pPr>
            <a:r>
              <a:rPr lang="zh-TW" altLang="en-US" sz="2000" b="1" dirty="0">
                <a:latin typeface="Noto Sans HK" panose="020B0200000000000000" pitchFamily="34" charset="-120"/>
                <a:ea typeface="Noto Sans HK" panose="020B0200000000000000" pitchFamily="34" charset="-120"/>
              </a:rPr>
              <a:t>防⽌或偵查罪⾏</a:t>
            </a:r>
            <a:endParaRPr lang="en-US" altLang="zh-TW" sz="2000" b="1"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b="1" dirty="0">
                <a:latin typeface="Noto Sans HK" panose="020B0200000000000000" pitchFamily="34" charset="-120"/>
                <a:ea typeface="Noto Sans HK" panose="020B0200000000000000" pitchFamily="34" charset="-120"/>
              </a:rPr>
              <a:t>緊急情況</a:t>
            </a:r>
          </a:p>
          <a:p>
            <a:pPr>
              <a:lnSpc>
                <a:spcPct val="150000"/>
              </a:lnSpc>
              <a:buFont typeface="Arial" panose="020B0604020202020204" pitchFamily="34" charset="0"/>
              <a:buChar char="•"/>
            </a:pPr>
            <a:r>
              <a:rPr lang="zh-TW" altLang="en-US" sz="2000" b="1" dirty="0">
                <a:latin typeface="Noto Sans HK" panose="020B0200000000000000" pitchFamily="34" charset="-120"/>
                <a:ea typeface="Noto Sans HK" panose="020B0200000000000000" pitchFamily="34" charset="-120"/>
              </a:rPr>
              <a:t>未成年⼈的照顧及監護</a:t>
            </a:r>
          </a:p>
        </p:txBody>
      </p:sp>
    </p:spTree>
    <p:extLst>
      <p:ext uri="{BB962C8B-B14F-4D97-AF65-F5344CB8AC3E}">
        <p14:creationId xmlns:p14="http://schemas.microsoft.com/office/powerpoint/2010/main" val="1903422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0812AEFF-A0A2-5FA3-B663-B31CD46CEDAC}"/>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AF985847-C84B-41FE-1D3A-37834442D986}"/>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BEFF4E19-5F22-4592-A65D-B4144BA551EC}"/>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68E7EE51-4A02-E890-B2F8-786716D72408}"/>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DB09036A-E6A8-8170-E728-637566290CA9}"/>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5359A4EC-65F8-2298-AC14-C6C4BC768783}"/>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5BD3A3E5-365D-887E-E7F4-8A0B096D233B}"/>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3B2FF09B-F0DD-CECC-4CB5-6FB46C7A0320}"/>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B1191A1-59EB-26EC-970D-3F3F8A677CCD}"/>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B9A42F65-440A-D952-2F17-5B22E859A1D8}"/>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F901B8B0-817D-B4D1-3363-7C6290BC6728}"/>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43CFAA72-DB62-3E29-1559-C6E8668003B5}"/>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7D58047B-89B2-A6BD-AC26-5382251EE1B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BA1089C1-B71F-C1DE-072A-F6F6F6126D34}"/>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05AF957-A684-E2AD-016E-1BC20837480B}"/>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76300C1E-A847-4339-9666-CFEF663A1D6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523E06DE-531E-C5D5-63BA-B14DA1E4B8AD}"/>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8DAE56BA-7F2D-34A9-688D-77AFD15FBBC4}"/>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FA9F3E8F-39A5-7B01-F297-42CBEE5EFB99}"/>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BB5C4E04-3F31-93E0-89BB-88CE48C992AF}"/>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631BB7EB-C386-AB63-C262-E466DACC1598}"/>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A869894C-9FC3-1E84-AE5D-D7B3EDE55BA3}"/>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CEBF1C53-357C-D806-CF44-F0677EFF8292}"/>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2DEC7D96-A536-F9CD-FA97-295AF4F09E89}"/>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D26B0684-B58D-01F6-3353-57A5F290ACAF}"/>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086CA8B-AC4A-E6E6-8D2C-15AF60FACEB4}"/>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D76E9EC-11C8-1388-3854-9110588C98DA}"/>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860C513D-DE3B-3ECD-65BD-6CF78B41472E}"/>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A0887C03-5325-86C7-7137-CB285E86E79E}"/>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9EE8141D-4644-012F-C378-801C477983F0}"/>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3776BA30-D884-D276-1474-D91D14856D66}"/>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08361072-30A7-4D78-5C45-75C26FD2DCD9}"/>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BA6CEBE8-C07F-25EF-B1F5-4420A1430764}"/>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3992CAD2-9B1B-1721-CF9F-902FB687A55F}"/>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3E2EC6AF-9C70-C93C-EE62-53BD65BE8EE9}"/>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C21B69A1-0ADF-7208-2E6C-1B9257AA5AC6}"/>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E0C415B8-1319-4448-382C-74B34EB31375}"/>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11939F0D-560D-13DA-08D3-B836C8937AD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66A0057B-09E7-6AF4-58CF-588E72C238A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C0470A87-BF85-1811-9A3D-59355CE9747E}"/>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A1EC4393-D461-76C4-8950-88EEADC2098B}"/>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DA7280F4-8BE1-426F-6993-4A60BC8262D4}"/>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AA511320-A290-A6CE-4D91-1906C99B058C}"/>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97E51D98-30CD-3BE0-5CF2-FF4A0B5398B6}"/>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EB51C7CD-C3E8-E0C7-DAF7-B828E15D9332}"/>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C8FC1607-FD63-C3EB-133F-FA3DBBAE3E38}"/>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C250EE7D-3974-E1F4-BCF2-8D256B6827E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FA1CDA32-1D38-946F-11D0-CFC86F92D68C}"/>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DD7E9074-4738-DA87-8FBF-D78542B55759}"/>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3860F45-E100-6D05-245F-B2E4B6497693}"/>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2D2E4633-A82F-6E60-804E-F685A7ADB151}"/>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ACDAC7B5-570E-26D6-D7AE-88B3588F125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BC71F29B-FCBE-B9FC-97E2-657AB154638B}"/>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7442BAAA-1690-F2AA-C79E-BE49D5F0482C}"/>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399A11C7-5966-9C03-AD4F-451F2AB5D54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ABF4334A-71C5-9BB2-4B27-4C183B16BAAD}"/>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88ACB133-4C00-1D7E-B72F-497ABCB8E98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B187F43D-B8F0-C7AE-05E8-810100B19CC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3BC1B514-C668-35AD-5D82-1C1294915AFB}"/>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CAF20E52-83B3-ECA0-B81F-C032C7D9352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9C5FB0B-E698-B218-1915-8FB039866083}"/>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C55546A4-E7B3-1D5B-F41D-1A798A58AECD}"/>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AFC1B347-FF8C-01DC-283A-1EFC0D4A2C4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947B72A3-7191-B98C-19B9-221554E96E9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49F45B6B-2546-BAD8-D436-FF290756132F}"/>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A12ABD96-83FA-58DD-8CFC-967D5A1141D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952BF830-369A-E897-773F-827FA81838F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4F0412F0-2C14-392E-785C-6F67166EB60B}"/>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03B9AF5B-08A8-2E01-CE56-A013055AD9CE}"/>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5BD76889-C426-740C-F385-15FFC0223AC0}"/>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DCED8635-100E-4DB6-E96A-F1FD2ED3746C}"/>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66E91A6A-AC99-64AC-B195-50B106AEE3EB}"/>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D602E639-FD96-D2AF-FC1F-E53E5B8118EE}"/>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709031EE-1607-556B-099C-340F1BCC349C}"/>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9857A4D8-A886-4B4B-B919-2EE1ADB42F74}"/>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421726FE-08DD-3F54-AEC8-A40A602DD616}"/>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FA03C8C6-382E-DCD6-3984-EE0C34CEF96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E1E96784-A926-5957-53F9-AE4BDABB67F9}"/>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E0516FCF-5612-95FF-0A89-E8F1C11925BF}"/>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B102DF3E-1E02-CD7F-A464-844D886EEC09}"/>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006414A-16AD-FF21-24FE-F490173F5246}"/>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0ABDAE1-8C62-3C61-DEBE-36881FB72428}"/>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E5380CB4-7474-9FD8-E45C-5CEFC94E193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9FB52AD2-D8DF-F6B3-DFE2-EA8EF4450B4B}"/>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5E3DF25F-7932-FAC1-EAE4-0D27EF4EF027}"/>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441BE772-2F4B-C032-FD50-9D4950DE344E}"/>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92748BB7-73BC-E465-3F18-D74B462700AB}"/>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AF692C86-5C2C-65A8-63E2-DE9EFE2AB8CA}"/>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C3C271CD-0668-5371-C711-16A245948E97}"/>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04492C9A-763E-0332-D226-7815EE02BE04}"/>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CEA21696-8496-B429-2F22-DDA5EFAC3BD0}"/>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4F0EA9DA-6F90-1A5A-5068-D568A79593D0}"/>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67581FD3-556F-5466-B17B-23F5FD955287}"/>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9ABCDCD9-4655-6445-88E8-E8D501E3A17D}"/>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A8A59316-3333-70A5-D004-8F953C4F935D}"/>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3F0C3B9F-A7ED-28C0-92F9-206948BA657A}"/>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61A3778-6D28-EA39-24A4-5550D0E6C1E4}"/>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05CC43F2-7D80-EC70-76E6-757528AA4E95}"/>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2DC34812-0B78-3A4E-B37E-9858BCAD0107}"/>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886E91A5-9BA9-5B0C-5472-3CE78ED60616}"/>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1D28AAAE-17E9-4C1E-2289-391419F21A97}"/>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E9179137-22AC-4A01-14EE-CF8FE35718E8}"/>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C3706DB1-4237-69D7-D691-7C78895F3D69}"/>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A52AE4A3-F5EF-E67E-C28E-B2D789B32585}"/>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854EADA1-DC2B-858B-DCF3-8407DD19BF85}"/>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794E9197-0206-AB63-5D68-3D3F4EFA13F1}"/>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88B6B26B-E7B9-5190-EBB3-C8EC73B5108D}"/>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9C39E9A-C621-2EBE-7603-45F6650B7837}"/>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9054087E-548B-5843-7D14-B38F9A0E7091}"/>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E253B9FD-C738-29D6-691D-7420A5FC1607}"/>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1F0069CB-8E05-F799-8737-38D2881A4C36}"/>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614DDC40-628B-13CB-6061-1DE535EDFF38}"/>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5C033F6-ED48-7253-7AFA-8769411CA67A}"/>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4A09A33-011D-4CD9-B081-73244DABD43D}"/>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911317C2-4B53-4F0D-78EE-629DAAFF9425}"/>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AF3B946D-7B4A-D49E-A84C-FBCC05A790AD}"/>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44177EFA-8B4E-7825-530B-D8018CB37F51}"/>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E919C9AC-0304-82A1-7A5C-0B8D3221D593}"/>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9B42FBB4-317B-F25F-2C97-DCF5B7549E93}"/>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重要：豁免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不違法，但不等於不違反專業操守，亦不等於你有責任配合</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A4C3CE9A-D101-4A10-5770-1E2A32F74FFC}"/>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豁免情況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C8852235-2BF0-2075-9AD6-7DBEE16D5253}"/>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導致⾃⼰⼊罪</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新聞活動</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統計及研究</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⼈類胚胎</a:t>
            </a:r>
            <a:endParaRPr lang="en-US" altLang="zh-TW" sz="20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家居事務或消閒⽬的</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履⾏司法職能</a:t>
            </a:r>
          </a:p>
          <a:p>
            <a:pPr>
              <a:lnSpc>
                <a:spcPct val="150000"/>
              </a:lnSpc>
              <a:buFont typeface="Arial" panose="020B0604020202020204" pitchFamily="34" charset="0"/>
              <a:buChar char="•"/>
            </a:pPr>
            <a:endParaRPr lang="zh-TW" altLang="en-US" sz="20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3476628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CF8D0F8D-EB98-3D8E-5673-8B790BB2C3FC}"/>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93E1D45B-349D-433C-4DE9-8FBA38940494}"/>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C5535781-4D9D-AE42-D3A6-4BBF6801383B}"/>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13868E6B-F4D4-365F-6B3D-60E851A2941A}"/>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08197E5D-43A7-80F9-30A0-D890A73C9FC0}"/>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74AD5484-1B45-A3A6-A386-EDFCD5FCEBEA}"/>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D12E4B76-FA93-D17F-6E2D-9F5DDDE3C8D5}"/>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0790C935-F47A-1221-BBC6-650E8B58ECD3}"/>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31001137-F7C4-CF03-6AD4-32CCC7F17390}"/>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50138935-0C36-87B8-553D-4106967ED6ED}"/>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7D51424D-32BA-5835-EA8D-9B04C46BFAFE}"/>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4A128FF3-4632-47D8-6EC0-A672441F7407}"/>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FB1EE955-1FA8-AE30-2AEB-2305280C3176}"/>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B3C26B0A-5F76-3DBE-9210-AF0781F6E377}"/>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633D9C53-22D8-EF1A-8EAA-926FADD1A7F9}"/>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83EB27D0-8972-8211-A6B4-AE7CF9731CF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6E8B9732-678C-D770-C6D5-82211BFA386B}"/>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EB893E92-4E44-AD43-5E03-679FDF757320}"/>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F316471F-216B-B889-B589-EF0940F32A37}"/>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DE92F1E5-9D19-B4E3-65DB-3196FCDB2C84}"/>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2CC41F34-836E-63F6-A83B-38AEE402BEAB}"/>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5C1E3249-BB9D-1715-E790-04CB3F09A3EC}"/>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A50F1ECF-3E86-DE1B-FBD5-A0FCCEC66235}"/>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5E3D52E6-1134-189F-DCCC-53D7098D7E60}"/>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15EA8F66-4C5F-CC9D-4913-5B3968BC9873}"/>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649105EC-239A-84D9-6A5A-BA4A91EF2326}"/>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BDD5057-B3CD-DAAF-598C-99DB56116093}"/>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94CB5CCD-5802-1C49-A3D4-B11DC43CD388}"/>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5B0CDFE4-7E9C-9586-48BE-FB7829CC20B6}"/>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353A888C-0FF7-3901-C112-7CB7B566AB8C}"/>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0A60E223-31D5-02C1-A348-04CE64E61388}"/>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FD3768E7-66DC-5113-2AC3-3B328E485912}"/>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FA7F2799-FDAE-BD4F-985B-9223D316F37F}"/>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75091A34-0FF3-2466-29D9-28E79BA8E4CE}"/>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1F6BFCD0-EDAA-EBC4-F3E6-7BD21A573799}"/>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319D7179-8F13-0B3D-271F-9792EE610261}"/>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2D06A024-BF84-AEB3-1F2D-52EAB1494923}"/>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5A5B0CC8-14EA-F9D1-20A9-CE4010A7E001}"/>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049B6E48-56D7-BBBB-3BB1-AB49B0234870}"/>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B32C612A-B029-ADE9-15F1-E5C83F2353EC}"/>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E669C6B0-6DC9-5929-CED3-6697466F925D}"/>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6F20C64D-4FD0-768D-D081-60C24CE2D5C8}"/>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A01D44D2-402B-5F3D-5876-064B8E54C4B6}"/>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A8AD3577-6092-AD4B-2BD5-A355930873A5}"/>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4C7D291B-2493-A97D-7335-81CEB6C8DF2E}"/>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87D6E025-A636-0C40-09BE-FA9497FA19F2}"/>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A033896B-5AEC-1FB1-54CF-AF181E84DDE5}"/>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3206C41B-386A-0CF8-4FBE-240DCF73141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5DD39762-6ECD-E14D-920F-B6D4F7846BFA}"/>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5E8A857F-B8E7-19FF-2A5E-AA08C54075A6}"/>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B2D61789-074D-2EA7-29FF-6E604D33510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1763D869-0624-DC49-A380-2EA3A1C92CD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FE34C538-746E-9B2B-0785-BCA1D730ABA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EDAC5A69-4930-7FCB-7274-8790FBFAB7F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98D0AB2F-EDB6-34B3-492F-443C12778F5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68120892-0E75-A8C7-C6D1-FF8B8AFBD13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CFDC0BDD-B214-A903-7EE4-7C81AC2297B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FD4C7F7D-2208-DAAC-47AD-44CCB37CF2AF}"/>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ABD8C687-9AE4-0990-FEF6-A830A39BB839}"/>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3970820E-C4A3-3D04-5ADB-BCBF051B6553}"/>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EF1620F9-1CFF-67B6-3310-07F19DCE0DDA}"/>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433FD847-F503-508E-EB4A-DC92BEAC0AA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C115CCB7-2F58-C10A-3C25-EDF3D9D3B03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0C141BF-DB3F-3A4F-6934-B5C567DD8CF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F6BE9E6F-C458-2B9D-9E5D-D188379DE06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67AA1549-9D45-3C63-AEC8-BABF5C2ED2AA}"/>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32A4A60C-2455-1AB1-DB4B-47237B175B7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707EC9D7-005B-D71C-28D0-C98EA0166E48}"/>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32755EE8-C7A6-EC71-1394-56B6237FB526}"/>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29602970-3945-C28E-9204-DB6E46DA7722}"/>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A8B1C6A7-D09B-276D-FA0D-3A38F5EC2D03}"/>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9AE441D6-2AF9-55A5-3EAE-D9F1ECC77A9D}"/>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D1B6FD0A-80B3-DD87-550A-E2BBE5793DC2}"/>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30A11AF7-1AFE-32F7-54DF-0E40F390F3D7}"/>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FC4F4C54-631A-D02A-7BC0-EFC0CCE586E1}"/>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CBD7714C-1CC8-AFA6-0B7F-FB23D3803BA6}"/>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145664E6-1711-833C-4118-EDC380E41C61}"/>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2E1FDF9E-0D2D-15CD-CA00-B98B808C2548}"/>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6A239645-9A1A-A4C8-48FF-68DAED99DF6E}"/>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C26A3D3F-B5AF-AC52-F581-CE8B8B983155}"/>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F75CFB54-3CB5-BF9F-6445-2139BE3DA4A9}"/>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D093D801-220D-3B50-FC0C-5D684C2C8845}"/>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0FD63AF0-52AC-E0BA-663E-01B07CE36837}"/>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275407E7-46E9-7D1F-3485-C6AC01D0B002}"/>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4B546D46-F1EC-4547-C63D-EE88BB7104AA}"/>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293F21A3-F4CD-A8A9-51FF-CB855F56BCB9}"/>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04BE79F3-5991-82EE-E910-B5CC3C6E3F13}"/>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9727B716-6073-DDA7-541D-1A9B829721CE}"/>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4A1B687E-FD95-77E5-9784-E800BA913C15}"/>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07182570-D68D-D1B9-A7E0-D970BDC4DE87}"/>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9027C2D7-772C-1C61-7AE1-ABEF5DFE88BC}"/>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8C2F33A5-94CC-3E89-581F-8E60502FB531}"/>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93062716-36EE-3792-B8A8-2BAE44A3B428}"/>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E3E943E6-0999-357B-21A8-4E8A3AF288D1}"/>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AB6F3240-C6CA-1C1E-09C2-A06E9B205BB2}"/>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607F9864-A063-8E60-5E27-7E320AF721F1}"/>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CD58846D-5CE6-2C75-EA97-3A35CF4C5986}"/>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471C8FD1-C568-5A5B-07C7-4C409F8CD412}"/>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4CA35D3E-B132-A7F0-0EB5-419949249ED2}"/>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5F6F5D25-27B8-B4A3-08E7-9099B66B5472}"/>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2D15D38A-96C4-C6F3-EF2A-DE7ED9F7F277}"/>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6A3B4A29-0F08-360D-1BB0-53228F6923B9}"/>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4B028BA9-7704-E409-9DDF-83823CAD56E5}"/>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C9C38524-385B-2DCF-03CF-574935CF36DC}"/>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CA63A042-96C4-C31E-B95C-E43AE1C545E6}"/>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E774406C-C675-CD8B-CD53-F17CEE0156AF}"/>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95B4CE83-D48A-7043-4F2D-1122D41CDCAD}"/>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3E25E7CF-D6C1-6BD1-E669-BABAFB5850EE}"/>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425A9C99-7100-DEC0-079E-78C5D062FC75}"/>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A0152A2E-EADB-4146-E934-B00CF837D842}"/>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BFD27C12-A87E-0ECA-7628-C1FBA555D2DD}"/>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B74C0634-5146-21F1-9E1D-ACD74D561983}"/>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8D25BBBA-2960-F910-95A8-01656205D8DE}"/>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EAD618EB-DD1E-098F-B77E-6AE8E185EBD8}"/>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AADF1717-31AE-D80C-CB46-8C42E9140CAC}"/>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FD2EDB60-B26B-C32A-43B7-3B8E7F112306}"/>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AA3793AA-2E71-3ADD-9FED-B5C2ABF98B85}"/>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5BECD249-3D40-4157-12EB-CF4A27306A3F}"/>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FAEF45E8-3E80-A0B3-7B24-CA4C9C55BED2}"/>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重要：豁免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不違法，但不等於不違反專業操守，</a:t>
            </a:r>
            <a:r>
              <a:rPr lang="zh-TW" altLang="en-US" b="1" u="sng" dirty="0">
                <a:latin typeface="微軟正黑體" panose="020B0604030504040204" pitchFamily="34" charset="-120"/>
                <a:ea typeface="微軟正黑體" panose="020B0604030504040204" pitchFamily="34" charset="-120"/>
              </a:rPr>
              <a:t>亦不等於你有責任配合</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EB27D011-CC79-2B76-1CB5-11A7478E0F90}"/>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豁免情況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44DC5472-ABD6-F6B4-5FA2-CCA808C32337}"/>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與僱傭有關的⽤途</a:t>
            </a:r>
            <a:endParaRPr lang="en-US" altLang="zh-TW" sz="20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健康原因</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盡職審查</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轉移資料到政府檔案處</a:t>
            </a:r>
          </a:p>
        </p:txBody>
      </p:sp>
    </p:spTree>
    <p:extLst>
      <p:ext uri="{BB962C8B-B14F-4D97-AF65-F5344CB8AC3E}">
        <p14:creationId xmlns:p14="http://schemas.microsoft.com/office/powerpoint/2010/main" val="1428298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5D251EC8-89DE-FA8B-7892-64F3558B2103}"/>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094023A1-D84E-F4F9-DE9F-5181C8791518}"/>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67017945-E6C8-D57A-4FA3-E32338071850}"/>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E1C3FB01-F39E-D2D3-CAC6-A6435816CB74}"/>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D6990F85-4D7A-49D3-7DEF-8261E199291B}"/>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A5F4DC4B-31D4-AC14-D404-3E05012FB07E}"/>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7274C1D3-9E7A-E93E-A514-4516C125B37D}"/>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A42EE551-E70C-C072-82F2-6B0D96FFCF26}"/>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1DF49DB-6CEF-5DB0-816E-3C2DC7F83395}"/>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57576886-D236-2165-D02F-1B12C71E84D3}"/>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47018D52-FA90-F059-C1AE-6B85042E7F76}"/>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C9AF5F38-4A8E-7AC1-3B63-74A748C0D954}"/>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D7551AAB-2402-3108-35AB-8036C079263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31600E45-5416-09F2-E252-2732FBE89D1C}"/>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FF75941-9C62-6AA4-8135-738124EF62EA}"/>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A21510CD-C0F7-F053-D22E-48C518018BEE}"/>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B8031B7E-A865-2331-CC5A-01EF5E598AEE}"/>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C2E8ABF7-B4DB-5BF6-BE52-808641103A6C}"/>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DE5A2F1F-14ED-934E-4A58-736FCDDF2588}"/>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2DA0F453-19EB-3BA3-AE4C-B6B2EB523694}"/>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7161438D-5113-28B0-C2B3-EE009CE68769}"/>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F67438C1-3DE9-4D21-E9FB-4363023D96BE}"/>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28471C12-7FDC-84EB-7A89-B0FC4E7134AC}"/>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31543115-8A14-D6EC-8CB3-AC831ED97A91}"/>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97A13676-718A-DBEF-C632-BD1D119BEA7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FE2BA5A0-331F-57B8-39DF-EBA05FDBFD21}"/>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E6AA7C64-F74A-47EA-F9D2-6CCAA461D8F5}"/>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75BB46C4-D757-C71A-92C2-90218AEF3DBC}"/>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29724DCD-9761-A96F-0699-B9FBD0C3B389}"/>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3D6A8982-6BA2-6748-B39E-BA170906FBC3}"/>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3B87F03A-65A8-F6B8-FF85-BFF86B38FE56}"/>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13A49D09-FFD0-D2A2-7E7F-EFE57D47111B}"/>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E921F92F-3C06-9B7F-4549-51F8FE54419A}"/>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50966864-EE93-7756-2EEE-67789DFCE853}"/>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8806540C-5E01-776E-02A9-6C82B0C8BDD0}"/>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5F78843E-60A8-F73D-1C0E-2E2F13FB697A}"/>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9F068E8F-DCD0-6AF8-130D-59BE7BF2EDAD}"/>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91D95209-1338-9C5E-6A8A-9C03E60F371D}"/>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D2649202-9161-BF29-84C5-C41C765EFB0A}"/>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1C87EC87-1D03-7532-28FF-A41CE360ED3D}"/>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9DDB4D52-5B4C-2F01-AEC4-F08D762ED2E5}"/>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53DF74EB-CD5E-D020-BDB4-522DF3994030}"/>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12298891-356E-B02E-27E3-E553CA678165}"/>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12C21D9C-8C58-C81B-0B5A-EDB8BCF0DC02}"/>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F2AF59CB-5650-FC16-1DC7-196325AECDB6}"/>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89C921A3-3B6D-73F5-2ACD-443F00004D12}"/>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955B5A50-16AE-C79C-C023-0EEBDF4B7F49}"/>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A331CDE4-810A-EC38-AA1B-14E55F023929}"/>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E266B33D-2D8E-34FA-D23D-98D0C6F6C632}"/>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F4D942F4-09B4-52F2-3FA4-634D56FA70B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0B20CCDE-9838-F181-9AC1-27320065D80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4BCFA1C7-096A-0F4B-59AE-83E2C4E0CEF6}"/>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21B03AD7-715F-BBDD-0F91-8B44CD0BD541}"/>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64A9788B-7CE6-0F38-49D5-CB4D77A6740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C63612B6-074C-53C8-0004-9E70AC49CE43}"/>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57C5539F-7AA8-7A63-76FF-56526E4CDF56}"/>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0C6A21A5-03B1-2AF8-76F8-387E7FB7681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38A6CCDE-3BCB-9566-0954-4C2D80AD63B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B9B66EA-0BC8-D407-6378-5241C6C01E0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67500F56-BDD7-24AE-C704-1AD994DF2DAC}"/>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F7ECD138-AD97-58D6-3822-9EC6ABB381C0}"/>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0532859-8FE5-C529-AC21-95A5BA633971}"/>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D305FC24-DC47-25FC-C03D-D41E4F5B297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1985B9F3-3379-B433-75B8-B410A6A4943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EDF50507-99EE-5C91-BB83-9F6FB7FF4976}"/>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F516D1BF-9941-2122-1F2D-773AC827C7BB}"/>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6B8FFFE6-802D-BD47-DDDF-BE5F8B60B65E}"/>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A0B667DC-656D-E00B-EA65-52755FF9F538}"/>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14E1AEE1-D00E-CE03-C698-637B45B853D4}"/>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4E652CEB-6506-5E55-0E47-576D94400D7D}"/>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1F24ED23-E400-AACC-5904-6C9253930484}"/>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C2B455FE-9EB1-D7BF-816E-BB67C4EC1509}"/>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E8C79855-38B3-6459-46B3-BE15014538FD}"/>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2189EAF-DDBC-69DC-5D8B-CAAD3D6CC65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E4107DB5-12EF-0B41-660F-D9C452081333}"/>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837E4A8E-A2EA-D07E-8A0A-284CCFC47F81}"/>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1832EA5E-ED9C-B7FB-9666-99DF8E03167A}"/>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658740F6-DFC4-4127-0961-3AB5628423B6}"/>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3E414A31-C4BB-8F41-78DC-6F214912BDFE}"/>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A844AAE3-F900-B629-9A42-86022809C5B2}"/>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AB04BDF4-1865-5EEF-D441-5A34207EEFEB}"/>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2FD3434-DF4C-D190-4388-B4B255408BB8}"/>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9DF950D2-7129-7C2B-64D0-A1EC94747BCF}"/>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E72098E7-B82E-74A4-4115-0DF76E9AC8EF}"/>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5EB421AC-FA51-306D-794F-7EE3ADA405F6}"/>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C82B54B1-2BCA-950E-CA10-7D8979B1FE7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F8798996-9FF5-A5B2-C8AC-842AEB1F7E08}"/>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20969597-53D9-F948-18A0-71A2E884E448}"/>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1CDE6D42-B45F-7F00-422C-3CF1DF5509A6}"/>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335F629D-1E82-5951-6591-DEEDB6CA1115}"/>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1E11103A-B0E3-D175-BB2E-76A5D5EACDE2}"/>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899C7B18-7A7A-9DCA-4993-1FA85C7E4C35}"/>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312DD30D-946E-8A95-55FA-056F2F584279}"/>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BAD3BCF6-3FF3-16F4-F009-4E0F6249D98D}"/>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B7437994-2EBD-E995-5503-D9BF33213A32}"/>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8DC42BA4-EF78-3CBD-D7DB-0CBAB98A761C}"/>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F05D6FDD-BBBF-4CB9-6B97-A05692502181}"/>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E909A7C8-3E24-3ECD-4CF5-05D27B57DBEC}"/>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41067054-4FF7-14FD-C2D7-9EB91C9D9F63}"/>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D533D4A6-C7F4-BE1B-D943-9F1FAE04AD91}"/>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548F787C-A86E-489E-33AA-E9E1970C62D5}"/>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EA7FABD6-153D-27E4-C720-AB5815647594}"/>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01E9825A-F9E9-B60A-5716-915973E9C209}"/>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D338E71C-4E34-2826-6075-61F4592648EC}"/>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A9192AB7-2676-054A-5134-79FE11F7351D}"/>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EE5197B0-8589-FC04-82F6-6FF5B4C968C9}"/>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9DE6494B-0BC4-4CD1-8C28-C02C646C454D}"/>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4B5AA50F-855B-0DBA-C6AC-A9BFA396582F}"/>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2850D81F-C1DE-2A44-97F7-B07CC25A80B7}"/>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274348F2-B1AF-1351-0AE3-309009E0BA43}"/>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739234C0-7112-5A12-2C4D-957C01F61C67}"/>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662F5C72-8071-BD97-1FED-D4EC55B80925}"/>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567EC83B-5A68-4DEB-6767-CCA69B2B4A53}"/>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8D6ED80A-1D33-C2BF-63FF-4D08B315B0EA}"/>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CBB4D046-08FB-A977-8C1B-D496BE23FF48}"/>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233034C1-F2BD-46CB-4EB0-255ACA728E1E}"/>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ECF3E640-C362-6480-EB87-A706EFC38DD5}"/>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49729DF4-3AB2-CD75-69B1-001D3377A48A}"/>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BFC422DD-0F11-AB3F-BB3C-59F3F47EB569}"/>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重要：豁免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不違法，但不等於不違反專業操守，</a:t>
            </a:r>
            <a:r>
              <a:rPr lang="zh-TW" altLang="en-US" b="1" u="sng" dirty="0">
                <a:latin typeface="微軟正黑體" panose="020B0604030504040204" pitchFamily="34" charset="-120"/>
                <a:ea typeface="微軟正黑體" panose="020B0604030504040204" pitchFamily="34" charset="-120"/>
              </a:rPr>
              <a:t>亦不等於你有責任配合</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E6A7676B-8897-3F44-BDEE-E4018CF75432}"/>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專業操守</a:t>
            </a:r>
            <a:endParaRPr lang="en-US" altLang="zh-TW" b="1"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833214DD-DA35-B7AB-82E6-264307C25218}"/>
              </a:ext>
            </a:extLst>
          </p:cNvPr>
          <p:cNvPicPr>
            <a:picLocks noChangeAspect="1"/>
          </p:cNvPicPr>
          <p:nvPr/>
        </p:nvPicPr>
        <p:blipFill>
          <a:blip r:embed="rId3"/>
          <a:stretch>
            <a:fillRect/>
          </a:stretch>
        </p:blipFill>
        <p:spPr>
          <a:xfrm>
            <a:off x="972901" y="1944617"/>
            <a:ext cx="4938299" cy="2648983"/>
          </a:xfrm>
          <a:prstGeom prst="rect">
            <a:avLst/>
          </a:prstGeom>
        </p:spPr>
      </p:pic>
      <p:cxnSp>
        <p:nvCxnSpPr>
          <p:cNvPr id="4" name="直線接點 3">
            <a:extLst>
              <a:ext uri="{FF2B5EF4-FFF2-40B4-BE49-F238E27FC236}">
                <a16:creationId xmlns:a16="http://schemas.microsoft.com/office/drawing/2014/main" id="{2ACC9D20-B97B-0126-5728-311C7D97BEEE}"/>
              </a:ext>
            </a:extLst>
          </p:cNvPr>
          <p:cNvCxnSpPr>
            <a:cxnSpLocks/>
          </p:cNvCxnSpPr>
          <p:nvPr/>
        </p:nvCxnSpPr>
        <p:spPr>
          <a:xfrm>
            <a:off x="3448800" y="3787200"/>
            <a:ext cx="19152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8034523A-FB72-68F7-FBCF-34F6C49A4C70}"/>
              </a:ext>
            </a:extLst>
          </p:cNvPr>
          <p:cNvSpPr txBox="1"/>
          <p:nvPr/>
        </p:nvSpPr>
        <p:spPr>
          <a:xfrm>
            <a:off x="1533600" y="4586411"/>
            <a:ext cx="2414444" cy="307777"/>
          </a:xfrm>
          <a:prstGeom prst="rect">
            <a:avLst/>
          </a:prstGeom>
          <a:noFill/>
        </p:spPr>
        <p:txBody>
          <a:bodyPr wrap="none" rtlCol="0">
            <a:spAutoFit/>
          </a:bodyPr>
          <a:lstStyle/>
          <a:p>
            <a:r>
              <a:rPr lang="en-US" altLang="zh-HK" dirty="0">
                <a:solidFill>
                  <a:schemeClr val="accent1"/>
                </a:solidFill>
              </a:rPr>
              <a:t>Social Investigation Report?</a:t>
            </a:r>
            <a:endParaRPr lang="zh-HK" altLang="en-US" dirty="0">
              <a:solidFill>
                <a:schemeClr val="accent1"/>
              </a:solidFill>
            </a:endParaRPr>
          </a:p>
        </p:txBody>
      </p:sp>
    </p:spTree>
    <p:extLst>
      <p:ext uri="{BB962C8B-B14F-4D97-AF65-F5344CB8AC3E}">
        <p14:creationId xmlns:p14="http://schemas.microsoft.com/office/powerpoint/2010/main" val="409816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5C73620-4BFB-1C20-489B-23C9D2E28EB3}"/>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91AF85FF-76B3-4316-A644-43DE289C884C}"/>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B2C77C5E-42C6-E60F-DB01-13DD38055E2E}"/>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E5C095CA-8D87-B2AB-9D85-80F05CED3ABD}"/>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589D26FC-79D2-46E0-1411-1BB372F3E154}"/>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B7DE4234-F9B7-CF30-6278-AA23F035A011}"/>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CAC0EBA5-8643-515D-D419-F2674E7A7BD9}"/>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00725859-283B-01F6-5919-CC569D3342FA}"/>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63BB163B-E16C-AE99-3412-E67A75847FC9}"/>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9084F4FB-5D07-2C5D-9536-C83AC22B8DF3}"/>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C5459AA9-31F2-3D9C-C879-4F0B6D8DD4F8}"/>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FBB86523-68BC-277B-15CC-D42674E7F07A}"/>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F91B02E-E383-67AE-25C8-D23A425BA6FA}"/>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EC1BBC49-047F-E01B-2605-E14BF3C647F9}"/>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1122B642-51B8-5343-F9DD-3DA0C9249DF6}"/>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77B5B644-3E3D-E266-972A-512956F7B004}"/>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56113729-0F5D-ABBC-FE74-5B9BC529010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1478E231-F699-78C7-4972-CFAB038A5005}"/>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04CD2FEB-EDB7-C3B1-B375-DB877DC6FDA4}"/>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1310743D-74D7-AA3D-2F6D-3A9F11F73E29}"/>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82698668-48B2-2ADB-9F6C-E96468FC2599}"/>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1E55B4DC-E543-0C05-78EB-0E9B451EB037}"/>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C0025D49-250A-708A-C237-6A9C1A17FAE3}"/>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49E79FC7-820B-C2B8-F730-89920D8889D3}"/>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3D4F8D08-1DF5-686C-6BD3-912F931CAE82}"/>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CF46F927-4329-FB90-E6C1-E9B1A3168FCC}"/>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840CACF5-96D9-2538-4351-1CDCBBFEB717}"/>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A691F0DD-3A7B-1B36-F1B9-5D56F16B47C4}"/>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ABDF4D96-7FA5-3667-3086-5C507ACF0163}"/>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4E60C244-FB5D-0072-0139-67C84D460EE3}"/>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95CF33B8-667F-ADE3-45F2-C169A042ACBB}"/>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01F15140-B7F6-D239-9650-7E5623C1D16D}"/>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DE65D1F3-5F29-9B64-213B-162DFB75D8C1}"/>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22B5E5B2-411E-A467-7842-387B3271D856}"/>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445EA268-BE29-FCDB-4F9B-9819186FDCF8}"/>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328DF8AD-B5F3-BD5D-4372-AE4D60B98129}"/>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709AB9F0-1FBC-C6DD-96CB-3029CD293768}"/>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C35F617F-4668-BBC7-382E-4EA9FD1A8D8F}"/>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9D1DD65F-6B94-71AB-74BB-519144650EE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268E136F-AC7D-08A2-BA6B-E6DFA2E72FCC}"/>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8E0EB2FE-A923-266F-B086-58366304ACD2}"/>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8D4A92D1-EEA2-B70C-964D-A0F2993E753F}"/>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81D5B0F7-5AF2-714E-9A06-0E12D7C7E2BC}"/>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54BA2CC7-9CCF-7D02-D578-90C52173EBD9}"/>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29FC802F-C03D-B738-3C6D-5430934FBC89}"/>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45F2775A-5618-A503-4030-DE41BA4CFDA9}"/>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859470AC-97DC-BB09-099D-C2FACE3FF92A}"/>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7720293C-C92F-CC5B-7CF8-D680753A4C4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0D1CD0D5-5E13-809A-6A6F-560CFD3D2EF1}"/>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24FD66F9-4113-25B0-B463-C4C1530E1FE6}"/>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0D2551BD-A079-4217-1640-B5874B9F2CF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4DE3D320-056F-0CDD-B0DA-5795951B33B1}"/>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89F31EFB-DE89-C51E-26DE-1318C431380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55B29A88-3A28-4278-2E2E-2990E71B5DA1}"/>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550C1AC6-9F50-DAF1-CA48-737E449E8D0A}"/>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E4620354-0836-133D-5447-B6348E897DC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AF37867A-1485-FF53-08E9-1EFD5DA3139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62FE2D11-293D-B58F-3EAF-FE58F809E1B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E897F78B-F60C-B69D-8A23-9BB3369B10E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DC1ACA2F-BC6A-4583-0411-82CC3AF2CA3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C7FDE1B2-9F45-FC55-6445-B4F8AF224B2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A6CC2B64-C5AF-8882-087B-FD2F4E1B87A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EE593764-C301-0AC6-C798-09F5EE47971B}"/>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477F8F8-7F6D-6B90-A0F0-5B1B28EAEBD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CA266E84-D1A7-2C50-FE10-A74B1CD968BB}"/>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67142C81-AE2B-95C6-F93D-823F10631C3D}"/>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9EF8099B-26BC-49E7-D466-B2486E7296C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32B4F5CB-11E4-9DA4-F2A4-D2302F13368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F417BC8E-A1A7-1AF2-3AC1-C48E101907E8}"/>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031A7008-AD44-AA33-3048-35EB77F65BC5}"/>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84FABDEB-A9C6-1922-BC38-2817DED0A583}"/>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558231B4-924B-C980-8151-5EB785A53D00}"/>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34D801D3-00BE-5BF6-68AD-8FD29B99D67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E51798C-D655-F247-FA3F-5E5554E25F95}"/>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8A2D541B-B101-6706-DC91-5C16B91A0F23}"/>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4F3D7FBF-A0FA-F56C-88C9-EA56F0997B89}"/>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D709C2AE-E30C-7765-F847-0627FE1840B5}"/>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293C18A9-186B-7252-5A26-1E38B93B1CA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5A9D2739-6814-9184-15F2-BFF29A751152}"/>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D2F312E7-2ECA-AA9B-4E99-E570628137FF}"/>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6BC42653-42E6-7C38-7328-90955668161F}"/>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813F137F-2FA6-A53A-3F90-C09D28D3687D}"/>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5CEAA6D2-36D5-A045-5611-4A64CB2E2FBF}"/>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C14B48AA-9810-84FF-6350-63358B0F4135}"/>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B9A2F52E-D4C5-B53F-EDA8-1A6B4D49BD44}"/>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987CB36B-F10F-5B22-76B2-C997A4EBFA6F}"/>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0F9ECCB7-10FE-26AE-CD96-F37F96250074}"/>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1A515DFF-1EF5-9435-531F-03F65AB8E17E}"/>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09FE9521-3130-5CC9-E42A-9007229B6980}"/>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4521A7A6-1772-A881-3BFB-94CC004C928C}"/>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5D923957-17B9-782D-83DB-450E1F84872B}"/>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421BCE73-350E-97E7-471D-560B236A49C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83F52736-9A0C-3CDD-8E37-585A72058DED}"/>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F42B842B-C5F4-6B96-5A0F-600BB26F06BD}"/>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08640383-EEA3-93A0-3B82-65B7DCDDB6C3}"/>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D3A2D5F6-439F-515B-39D9-EBB1599862F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C31E37EB-24E4-F291-598E-FE07AD9625A7}"/>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FD47E352-A11E-6DFD-95EF-8AF4657C84AF}"/>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3A15AB51-E7B9-E173-FCB0-9707A4E1DB50}"/>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9885A3E0-5BDF-9EA0-B5F2-0C24C1D67024}"/>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A9CDCBC5-E46D-334D-91E7-7AE712709675}"/>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6A09944D-8443-D58B-770E-D4754265AF7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75CC2F79-E112-31CA-0C77-0335C23EA121}"/>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4079AFA8-B345-85E2-F024-15E9D4F4D953}"/>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FAEE85BE-BC62-3DFA-4799-1577AE9D7413}"/>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D2E81BC5-0DAD-7A54-EFEB-7CA4C7F1E98F}"/>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28590366-691F-C47F-CE95-87258AD15197}"/>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8C40AB12-2D39-E364-8E98-B39E848F4B9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E0BD976A-05C5-6CB8-91E1-013C0A099576}"/>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A5A03C3D-4504-EC59-8529-A21A3B35A4B0}"/>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45C41EAD-FBF2-4BC9-CF30-D7FD3EC7CAC6}"/>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DCD23610-198C-019F-967B-CC85E3E5A737}"/>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81FE0C02-7B46-DD99-ACCD-9C1AC5007562}"/>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2A56A37C-E43F-1787-0399-AB46414813AC}"/>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E3CE732D-14E2-4817-C561-C02FF44B5A74}"/>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8E1A483B-D9B9-6F0C-21AB-7EF167C2D204}"/>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1521747F-888D-2B41-6851-DC3D3A7D40B7}"/>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4846EEE9-AE00-C5D5-85E3-D6DB25F6211A}"/>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45F52DA9-312A-C513-31D6-C725F5DCE557}"/>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221E19F1-E40D-6F92-FEC3-1DF379A695A0}"/>
              </a:ext>
            </a:extLst>
          </p:cNvPr>
          <p:cNvSpPr txBox="1">
            <a:spLocks noGrp="1"/>
          </p:cNvSpPr>
          <p:nvPr>
            <p:ph type="title"/>
          </p:nvPr>
        </p:nvSpPr>
        <p:spPr>
          <a:xfrm>
            <a:off x="390898" y="1361689"/>
            <a:ext cx="5844302" cy="671100"/>
          </a:xfrm>
          <a:prstGeom prst="rect">
            <a:avLst/>
          </a:prstGeom>
        </p:spPr>
        <p:txBody>
          <a:bodyPr spcFirstLastPara="1" wrap="square" lIns="91425" tIns="91425" rIns="91425" bIns="91425" anchor="b" anchorCtr="0">
            <a:noAutofit/>
          </a:bodyPr>
          <a:lstStyle/>
          <a:p>
            <a:pPr lvl="0"/>
            <a:r>
              <a:rPr lang="en-US" altLang="zh-HK" dirty="0" err="1"/>
              <a:t>Eastweek</a:t>
            </a:r>
            <a:r>
              <a:rPr lang="en-US" altLang="zh-HK" dirty="0"/>
              <a:t> Publisher Ltd &amp; Anor v Privacy Commissioner for Personal Data (CACV 331/1999)</a:t>
            </a:r>
            <a:endParaRPr lang="en-US" b="1" dirty="0">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BC894FB0-CBBB-2833-BF5E-FC6B8C2E3807}"/>
              </a:ext>
            </a:extLst>
          </p:cNvPr>
          <p:cNvSpPr txBox="1"/>
          <p:nvPr/>
        </p:nvSpPr>
        <p:spPr>
          <a:xfrm>
            <a:off x="568036" y="2133600"/>
            <a:ext cx="4343400" cy="2246769"/>
          </a:xfrm>
          <a:prstGeom prst="rect">
            <a:avLst/>
          </a:prstGeom>
          <a:noFill/>
        </p:spPr>
        <p:txBody>
          <a:bodyPr wrap="square" rtlCol="0">
            <a:spAutoFit/>
          </a:bodyPr>
          <a:lstStyle/>
          <a:p>
            <a:r>
              <a:rPr lang="zh-TW" altLang="en-US" dirty="0">
                <a:latin typeface="Noto Sans HK" panose="020B0200000000000000" pitchFamily="34" charset="-120"/>
                <a:ea typeface="Noto Sans HK" panose="020B0200000000000000" pitchFamily="34" charset="-120"/>
              </a:rPr>
              <a:t>本案源於</a:t>
            </a:r>
            <a:r>
              <a:rPr lang="en-US" altLang="zh-TW" dirty="0">
                <a:latin typeface="Noto Sans HK" panose="020B0200000000000000" pitchFamily="34" charset="-120"/>
                <a:ea typeface="Noto Sans HK" panose="020B0200000000000000" pitchFamily="34" charset="-120"/>
              </a:rPr>
              <a:t>1997</a:t>
            </a:r>
            <a:r>
              <a:rPr lang="zh-TW" altLang="en-US" dirty="0">
                <a:latin typeface="Noto Sans HK" panose="020B0200000000000000" pitchFamily="34" charset="-120"/>
                <a:ea typeface="Noto Sans HK" panose="020B0200000000000000" pitchFamily="34" charset="-120"/>
              </a:rPr>
              <a:t>年</a:t>
            </a:r>
            <a:r>
              <a:rPr lang="en-US" altLang="zh-TW" dirty="0">
                <a:latin typeface="Noto Sans HK" panose="020B0200000000000000" pitchFamily="34" charset="-120"/>
                <a:ea typeface="Noto Sans HK" panose="020B0200000000000000" pitchFamily="34" charset="-120"/>
              </a:rPr>
              <a:t>9</a:t>
            </a:r>
            <a:r>
              <a:rPr lang="zh-TW" altLang="en-US" dirty="0">
                <a:latin typeface="Noto Sans HK" panose="020B0200000000000000" pitchFamily="34" charset="-120"/>
                <a:ea typeface="Noto Sans HK" panose="020B0200000000000000" pitchFamily="34" charset="-120"/>
              </a:rPr>
              <a:t>月，</a:t>
            </a:r>
            <a:r>
              <a:rPr lang="en-US" altLang="zh-HK" dirty="0">
                <a:latin typeface="Noto Sans HK" panose="020B0200000000000000" pitchFamily="34" charset="-120"/>
                <a:ea typeface="Noto Sans HK" panose="020B0200000000000000" pitchFamily="34" charset="-120"/>
              </a:rPr>
              <a:t>《</a:t>
            </a:r>
            <a:r>
              <a:rPr lang="zh-HK" altLang="en-US" dirty="0">
                <a:latin typeface="Noto Sans HK" panose="020B0200000000000000" pitchFamily="34" charset="-120"/>
                <a:ea typeface="Noto Sans HK" panose="020B0200000000000000" pitchFamily="34" charset="-120"/>
              </a:rPr>
              <a:t>東周刊</a:t>
            </a:r>
            <a:r>
              <a:rPr lang="en-US" altLang="zh-HK"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在銅鑼灣街頭拍攝多名女性路人，並刊登一篇評論其穿著打扮的文章。投訴人譚小姐在不知情及未經同意下被攝影師以長鏡頭拍攝，其照片連同帶有貶抑意味的評論於</a:t>
            </a:r>
            <a:r>
              <a:rPr lang="en-US" altLang="zh-TW" dirty="0">
                <a:latin typeface="Noto Sans HK" panose="020B0200000000000000" pitchFamily="34" charset="-120"/>
                <a:ea typeface="Noto Sans HK" panose="020B0200000000000000" pitchFamily="34" charset="-120"/>
              </a:rPr>
              <a:t>1997</a:t>
            </a:r>
            <a:r>
              <a:rPr lang="zh-TW" altLang="en-US" dirty="0">
                <a:latin typeface="Noto Sans HK" panose="020B0200000000000000" pitchFamily="34" charset="-120"/>
                <a:ea typeface="Noto Sans HK" panose="020B0200000000000000" pitchFamily="34" charset="-120"/>
              </a:rPr>
              <a:t>年</a:t>
            </a:r>
            <a:r>
              <a:rPr lang="en-US" altLang="zh-TW" dirty="0">
                <a:latin typeface="Noto Sans HK" panose="020B0200000000000000" pitchFamily="34" charset="-120"/>
                <a:ea typeface="Noto Sans HK" panose="020B0200000000000000" pitchFamily="34" charset="-120"/>
              </a:rPr>
              <a:t>9</a:t>
            </a:r>
            <a:r>
              <a:rPr lang="zh-TW" altLang="en-US" dirty="0">
                <a:latin typeface="Noto Sans HK" panose="020B0200000000000000" pitchFamily="34" charset="-120"/>
                <a:ea typeface="Noto Sans HK" panose="020B0200000000000000" pitchFamily="34" charset="-120"/>
              </a:rPr>
              <a:t>月</a:t>
            </a:r>
            <a:r>
              <a:rPr lang="en-US" altLang="zh-TW" dirty="0">
                <a:latin typeface="Noto Sans HK" panose="020B0200000000000000" pitchFamily="34" charset="-120"/>
                <a:ea typeface="Noto Sans HK" panose="020B0200000000000000" pitchFamily="34" charset="-120"/>
              </a:rPr>
              <a:t>25</a:t>
            </a:r>
            <a:r>
              <a:rPr lang="zh-TW" altLang="en-US" dirty="0">
                <a:latin typeface="Noto Sans HK" panose="020B0200000000000000" pitchFamily="34" charset="-120"/>
                <a:ea typeface="Noto Sans HK" panose="020B0200000000000000" pitchFamily="34" charset="-120"/>
              </a:rPr>
              <a:t>日出版。</a:t>
            </a:r>
            <a:endParaRPr lang="en-US" altLang="zh-TW" dirty="0">
              <a:latin typeface="Noto Sans HK" panose="020B0200000000000000" pitchFamily="34" charset="-120"/>
              <a:ea typeface="Noto Sans HK" panose="020B0200000000000000" pitchFamily="34" charset="-120"/>
            </a:endParaRPr>
          </a:p>
          <a:p>
            <a:endParaRPr lang="zh-TW" altLang="en-US" dirty="0">
              <a:latin typeface="Noto Sans HK" panose="020B0200000000000000" pitchFamily="34" charset="-120"/>
              <a:ea typeface="Noto Sans HK" panose="020B0200000000000000" pitchFamily="34" charset="-120"/>
            </a:endParaRPr>
          </a:p>
          <a:p>
            <a:r>
              <a:rPr lang="zh-TW" altLang="en-US" dirty="0">
                <a:latin typeface="Noto Sans HK" panose="020B0200000000000000" pitchFamily="34" charset="-120"/>
                <a:ea typeface="Noto Sans HK" panose="020B0200000000000000" pitchFamily="34" charset="-120"/>
              </a:rPr>
              <a:t>評論內容批評其穿著「混搭失敗」、手袋「像拿錯媽媽的手袋」等，引致其同事取笑及尷尬。投訴人遂向私隱專員公署投訴。</a:t>
            </a:r>
          </a:p>
          <a:p>
            <a:endParaRPr lang="zh-HK" altLang="en-US" dirty="0">
              <a:latin typeface="Noto Sans HK" panose="020B0200000000000000" pitchFamily="34" charset="-120"/>
              <a:ea typeface="Noto Sans HK" panose="020B0200000000000000" pitchFamily="34" charset="-120"/>
            </a:endParaRPr>
          </a:p>
        </p:txBody>
      </p:sp>
      <p:sp>
        <p:nvSpPr>
          <p:cNvPr id="3" name="文字方塊 2">
            <a:extLst>
              <a:ext uri="{FF2B5EF4-FFF2-40B4-BE49-F238E27FC236}">
                <a16:creationId xmlns:a16="http://schemas.microsoft.com/office/drawing/2014/main" id="{939A2559-321A-9B1A-CCCA-6AF13B58014F}"/>
              </a:ext>
            </a:extLst>
          </p:cNvPr>
          <p:cNvSpPr txBox="1"/>
          <p:nvPr/>
        </p:nvSpPr>
        <p:spPr>
          <a:xfrm>
            <a:off x="568036" y="4481180"/>
            <a:ext cx="3166251" cy="307777"/>
          </a:xfrm>
          <a:prstGeom prst="rect">
            <a:avLst/>
          </a:prstGeom>
          <a:noFill/>
        </p:spPr>
        <p:txBody>
          <a:bodyPr wrap="none" rtlCol="0">
            <a:spAutoFit/>
          </a:bodyPr>
          <a:lstStyle/>
          <a:p>
            <a:r>
              <a:rPr lang="zh-TW" altLang="en-US" b="1" dirty="0">
                <a:solidFill>
                  <a:srgbClr val="0070C0"/>
                </a:solidFill>
              </a:rPr>
              <a:t>題外話：為甚麼事主不告東周刊誹謗</a:t>
            </a:r>
            <a:r>
              <a:rPr lang="en-US" altLang="zh-TW" b="1" dirty="0">
                <a:solidFill>
                  <a:srgbClr val="0070C0"/>
                </a:solidFill>
              </a:rPr>
              <a:t>?</a:t>
            </a:r>
            <a:endParaRPr lang="zh-HK" altLang="en-US" b="1" dirty="0">
              <a:solidFill>
                <a:srgbClr val="0070C0"/>
              </a:solidFill>
            </a:endParaRPr>
          </a:p>
        </p:txBody>
      </p:sp>
    </p:spTree>
    <p:extLst>
      <p:ext uri="{BB962C8B-B14F-4D97-AF65-F5344CB8AC3E}">
        <p14:creationId xmlns:p14="http://schemas.microsoft.com/office/powerpoint/2010/main" val="2966612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6DCEFA6-7BCC-CCD4-0C3C-025C7B6510C8}"/>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E49E3A3E-76A5-675B-6360-F4E012108E0D}"/>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B7DC2F95-E527-F82C-C7A8-251EE7CF85E3}"/>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5614C5D9-EFEF-9DA9-E859-3BC051501A4A}"/>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716D057C-BBA5-0624-4140-C695443ED1E1}"/>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E7F0352C-9D71-1C7F-A4BA-C5416B1ACAF5}"/>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B9033302-BF2C-2413-6D5F-CB116FACD5FD}"/>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A8030632-8913-D0D8-2620-3EDD5B510E45}"/>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6E99BBC5-340E-C334-4D3B-39D113BECEE1}"/>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8EF2EFFF-E090-0E44-4CC8-9C04F8563F62}"/>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3FA9C0A0-1076-8A66-6856-0489DDC8BFBE}"/>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E1F6AC2B-F3DA-9B4C-D3B6-A788E7D56D6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55578118-08D8-FF2C-2C55-9C6C714681AF}"/>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EC871107-E717-8D1D-1EA8-616AF16DAF4D}"/>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A214B1D8-5100-83F5-DA7C-ED167D84E9EB}"/>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CDF14BFF-5180-9D53-E217-E24910087190}"/>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1576A5E7-90E9-7C85-515D-D1B55ED12A6A}"/>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80D781DB-139D-8679-918B-1EA55EB922C1}"/>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6A99D4DE-74FC-CCB4-C1AA-B3274B34EC07}"/>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9F250EE5-3BA3-33AE-C428-283381D22A41}"/>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B86DB5CB-E670-60AE-3FA2-04F100387B4D}"/>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0F597AD9-CE0C-A57F-9228-0FA2D505BBBF}"/>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7DAB472D-63DB-15A5-9F17-EDE05A8AE39C}"/>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67C6B12-602A-FAC8-13CF-9B23C6458093}"/>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41353F5-70F0-4C6B-741D-C6D947485858}"/>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B5979FE-45D9-C86D-DDC3-B8961A205E4B}"/>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F4EDF81E-0E28-BA57-806D-B8078B03E3AB}"/>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FD16C67B-3EFC-BCAB-6FA1-CCAA7D09EF72}"/>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82425E37-71DB-ECF9-82E9-4321FAB1F089}"/>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8D97F824-08B0-6ADE-FA0D-2AFB1A79CADB}"/>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4F57DA54-7E9F-26F8-E125-8573E1C260C2}"/>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EC340786-8EF0-A540-645E-E0646A22A667}"/>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96D62DD8-F457-7C36-8074-57B33681749E}"/>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D2DD8400-E56D-F456-DBD9-8AC33F169AB6}"/>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0F62C4C1-0866-2A77-C50C-180287EB788E}"/>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116CEABB-6997-EBE5-7423-D29228C15EB9}"/>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2424BF9B-162D-CC86-1D89-D1F5864951F4}"/>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C3DB46E4-84C7-235E-C02C-ECE52B30D28C}"/>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8827CA06-9B4D-656C-472F-A0B57C63CFC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17A4FF09-6618-5E3F-FEED-1FFD3EE4FB3D}"/>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C99EC882-9C51-CE28-FC6E-899074F10F00}"/>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9080EECD-0687-A22D-0F72-F69B25B9173A}"/>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B268A2AF-B711-C4FC-D387-2A982C1D3A42}"/>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5D9CE13-E7DA-4899-67C6-4079C2D51E3D}"/>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DBFC3C38-2F1A-BB53-AC33-A008C40B7644}"/>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CFA121BD-34CA-3D45-1370-2212472AB33E}"/>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5C2BFB96-CF6D-051C-3E6C-9B3D6A3F55A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A91889DD-6D5C-20ED-1446-E03C909EC791}"/>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5F9B4C6F-0A5E-DB90-E119-3FC4648A25AB}"/>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AC3600A7-2D05-DDBF-6B68-842EBFF6420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192A8412-9866-6DCB-80A3-D40E583008A4}"/>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40124AE4-600F-350B-70D6-10BA6D514396}"/>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554E99E1-49AB-0829-6A60-880F85184E15}"/>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BAFAA9E8-B176-7326-2705-EF75E1BDE84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00F4B653-1676-F262-DF36-E0DFDBF76653}"/>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EF22B18F-8203-08AE-5924-37B0A069C5E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BDE6D19D-24D5-F635-274C-D4A8500A55A3}"/>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3A88037E-C39C-3699-B342-4231806FEB7A}"/>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5FAA6D33-0EE9-1345-2E79-B28C3F47E18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AB73AFC5-2CB5-D979-C1E3-85834586D546}"/>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F3C6CEDD-6FD7-B765-74EE-1CE15F61EF4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B4BD7D81-8998-55FB-C71F-157F28EFAEB4}"/>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F67ED8E1-87AB-9CDF-77C0-65262CFAE8D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36CD79A8-E07B-2D18-DEC0-B4967F6239E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3B0ED1E3-5187-41F8-436C-E3B5054342F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03D48B9B-D293-3E81-9A3D-559F0D7457AB}"/>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E656D14F-442A-658C-DAA5-009CFEEBB62D}"/>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10899736-2698-4766-874A-FF15043A6729}"/>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F23AB206-9972-78E7-44DA-C084C0AA913E}"/>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F56D2C77-BDDC-9B8D-3663-EC6B86F95E3F}"/>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9A43EF74-5E92-78BB-6611-3B04ABCDF0C5}"/>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7CBE1716-E049-2365-422A-C89B26594E94}"/>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08819D7D-14E5-9E74-BFCC-CD7AA6894AFC}"/>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9B48A9B9-FD81-2FF5-6EAD-6E77D5F1DAA3}"/>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6EDD81E0-69DA-273E-55CC-919B9D485BE1}"/>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D7BB5FB3-805E-7C86-FF12-14E307D54823}"/>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C5C8FB9D-90C9-EECE-AEDD-99F4BD21E325}"/>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6BFFBF2A-A6AF-661F-F8CD-A043963EA4AE}"/>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253B2123-65E4-A88C-EDDB-91DCA09432CF}"/>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1CEB0C35-E2F5-4B8E-52DC-DFA990014170}"/>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87EC59A4-71FB-F69F-4C8E-9F2BF5B0739A}"/>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DD2846C2-CDF6-3EA1-5A0D-84AB9AE507AB}"/>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71A7A22C-616B-3E88-FDB2-FC0A92B7E1F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97D51CAD-1571-77C9-D4C1-A3141275B808}"/>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BF5CBBFB-6E01-A932-56D5-42F6C5681E51}"/>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B84677AA-543D-F5A1-3FAA-0B0975DA9F0F}"/>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2C5051A4-8898-2959-E148-0051DBE1F9B6}"/>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C7765685-C38B-460D-ECB6-D20B10C84698}"/>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756A061F-D668-4F63-61B9-DDEA7987B60E}"/>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48E906B3-A897-DF94-3542-A0E3E5B5DE7C}"/>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2F396B13-5D88-1B94-CEE3-D6FD4A323AD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293420FA-7788-471F-C21A-ACE06EAAB187}"/>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54294280-9768-3178-7CFB-93C6FB5A6C7B}"/>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ABF47151-A5E5-3688-8146-11CA1A5321A2}"/>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62A50595-22A8-6EBD-2EDB-DA8ADF86BFCC}"/>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E10553F2-9FB5-36DD-DC00-AECCCE959833}"/>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DC0EA994-1700-1640-B2EC-81F91DCF175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BF455379-3F41-DEFB-1EF8-7EAF90BB4ED9}"/>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C65C63E5-92B8-27F8-B4E8-150E99B8D570}"/>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423384CC-65D1-1168-3F3A-395456FFCC41}"/>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F53A0C08-30A2-5230-8FE6-B6A336B4EF8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98BD3C0F-96A7-D770-08F2-F0911314419E}"/>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A9EB3446-0DE5-4373-08C6-2F6AADB4558F}"/>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1A4A8AE6-5593-83CA-1AA6-A8B9B2A0A7F2}"/>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E3BE28D2-F20C-ACF9-FF88-EA074A64EC89}"/>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7D5352EF-949D-853B-3744-155E83ABC669}"/>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7F7CC641-5062-BC96-7AE3-2F84F17C99AE}"/>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D6AB3E7C-9CDC-F52A-AE6B-D160191C073B}"/>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30C7B106-A19F-C7FA-FFA4-93CEB4F35F41}"/>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94BC548F-0BC1-8B63-2FB2-6C1F844C8156}"/>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2F102669-8B02-8E4A-E884-7F54C904B8DB}"/>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5B627944-D494-9BA7-527F-A03FAC92C595}"/>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0E76A9E8-3761-43F3-8763-2DF0127E229C}"/>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F7D5FCE-A250-B231-205E-30393FF61536}"/>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DCCFFB5B-8BAC-0AE9-734C-E50C8AD3009B}"/>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ED3F82B-5BE2-B5D0-6815-62B0BFBF5B42}"/>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863CAA8C-5D21-7E71-C413-D7A2599FD9B0}"/>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BA00CA0E-17D6-1B55-C10A-C62D5E930E2B}"/>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13D28944-D999-44FF-55FA-CEA25E118CD9}"/>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重要：豁免 </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不違法，但不等於不違反專業操守，</a:t>
            </a:r>
            <a:r>
              <a:rPr lang="zh-TW" altLang="en-US" b="1" u="sng" dirty="0">
                <a:latin typeface="微軟正黑體" panose="020B0604030504040204" pitchFamily="34" charset="-120"/>
                <a:ea typeface="微軟正黑體" panose="020B0604030504040204" pitchFamily="34" charset="-120"/>
              </a:rPr>
              <a:t>亦不等於你有責任配合</a:t>
            </a:r>
            <a:r>
              <a:rPr lang="en-US" altLang="zh-TW" b="1" dirty="0">
                <a:latin typeface="微軟正黑體" panose="020B0604030504040204" pitchFamily="34" charset="-120"/>
                <a:ea typeface="微軟正黑體" panose="020B0604030504040204" pitchFamily="34" charset="-120"/>
              </a:rPr>
              <a:t>!</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234B57A5-8C74-0443-4936-9608B83E45D6}"/>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專業操守</a:t>
            </a:r>
            <a:endParaRPr lang="en-US" altLang="zh-TW" b="1"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833DECB4-373E-B860-B6A9-F7E736EB8763}"/>
              </a:ext>
            </a:extLst>
          </p:cNvPr>
          <p:cNvPicPr>
            <a:picLocks noChangeAspect="1"/>
          </p:cNvPicPr>
          <p:nvPr/>
        </p:nvPicPr>
        <p:blipFill>
          <a:blip r:embed="rId3"/>
          <a:stretch>
            <a:fillRect/>
          </a:stretch>
        </p:blipFill>
        <p:spPr>
          <a:xfrm>
            <a:off x="610499" y="1966727"/>
            <a:ext cx="5288972" cy="2464313"/>
          </a:xfrm>
          <a:prstGeom prst="rect">
            <a:avLst/>
          </a:prstGeom>
        </p:spPr>
      </p:pic>
      <p:cxnSp>
        <p:nvCxnSpPr>
          <p:cNvPr id="3" name="直線接點 2">
            <a:extLst>
              <a:ext uri="{FF2B5EF4-FFF2-40B4-BE49-F238E27FC236}">
                <a16:creationId xmlns:a16="http://schemas.microsoft.com/office/drawing/2014/main" id="{DDDB501A-C918-59AA-DFAE-4E00DD07BFFD}"/>
              </a:ext>
            </a:extLst>
          </p:cNvPr>
          <p:cNvCxnSpPr/>
          <p:nvPr/>
        </p:nvCxnSpPr>
        <p:spPr>
          <a:xfrm>
            <a:off x="1454400" y="3463200"/>
            <a:ext cx="40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1D57323E-983B-F007-B886-70B73A890B09}"/>
              </a:ext>
            </a:extLst>
          </p:cNvPr>
          <p:cNvCxnSpPr/>
          <p:nvPr/>
        </p:nvCxnSpPr>
        <p:spPr>
          <a:xfrm>
            <a:off x="1368000" y="3672000"/>
            <a:ext cx="415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0D9801E4-D1BA-8E0E-340E-1E96FF5CA0EF}"/>
              </a:ext>
            </a:extLst>
          </p:cNvPr>
          <p:cNvCxnSpPr>
            <a:cxnSpLocks/>
          </p:cNvCxnSpPr>
          <p:nvPr/>
        </p:nvCxnSpPr>
        <p:spPr>
          <a:xfrm>
            <a:off x="1368000" y="3873600"/>
            <a:ext cx="712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089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96FD12D4-D583-040A-B143-A886FB0AEB87}"/>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E816C16F-A43E-460E-B4CB-AA3FD639B2E1}"/>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AC785E8B-7AEE-0A28-858B-F3F24FE58FE0}"/>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B7E45502-AAE2-34FF-6F58-F8D0600E811B}"/>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13E9F0CB-A24F-6625-3D68-89A086A826CE}"/>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53DB01C0-E82D-0358-09E3-45FB15903EAD}"/>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940BD568-FF50-DC96-7968-3207502681EA}"/>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BED4CF23-08B3-E3A6-FE04-9D4200DEA60D}"/>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6F3D0262-0405-E09B-CE75-5F8A9D1BF4E6}"/>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8C6015D8-9537-101E-616C-F1A3546D82DA}"/>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B48C4B30-E1E4-976A-2676-7F17134C693A}"/>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A65A1568-01FF-8DA9-7D3C-6C0561D827E5}"/>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961FD64-8D20-A180-3DA8-DCA42181C520}"/>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8973DE89-7614-9821-F1AB-EB567228E8DE}"/>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138BC01B-5881-07B6-D21E-0AB0A7A166D9}"/>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A39ACAAC-EBB2-DD33-08CD-FE6B4EA48C6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128F916A-4073-37CA-13E1-F0D65654E9B8}"/>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45C61FC8-2D5B-8A57-9353-B922C49A5310}"/>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D2152219-2581-36D7-BD30-9F8ECE7C5A69}"/>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BC3C6415-A5A2-6A83-C677-E156D317B216}"/>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7152A372-FAFE-B42B-8BAA-3E01BBC3980B}"/>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F21E738C-9F4A-7FDC-7963-17E6D61B506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07BD7C45-3E7A-3931-48E5-7109480F9220}"/>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1AFC905A-842C-9F80-8AC9-B68726943A2F}"/>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1F363212-3222-0A66-3B7E-C33C854593DE}"/>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2412FD25-31DD-C964-94EC-AB7207F02F2F}"/>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594316F6-6CA5-3AE4-AA5E-4266E911F0F3}"/>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7A595C12-0825-F716-9197-F4A8F82B5C69}"/>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B851A36F-0B68-2A1A-1BF1-DE9B32765B58}"/>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155BAC5D-D3C0-5195-4C9B-4678541AD860}"/>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4EB43749-B1BE-40B4-8812-FF5C96B3E1A7}"/>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34D2FAB9-6E4C-2D27-5EB2-8CDB26B69F4D}"/>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3028E170-93D0-3B25-0A2B-53C5333C0058}"/>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FACF111E-8AFE-F356-CDCD-520B0B85F568}"/>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A94E2708-2E4F-DF1B-B7D9-FEA04C950FFF}"/>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E9A75AAE-F320-B461-796B-C74252BCBF3A}"/>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25CD8AA1-55F8-6665-ABDE-584B995E6AC1}"/>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8FF6047C-7A5F-B846-EEAF-76A505F9854F}"/>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08D90093-D277-0F14-6F8C-4283B250E525}"/>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183C40AD-8B61-5441-7E60-184C75AE8DBE}"/>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05E01662-7D15-0CC6-8261-E96FAFDBEC85}"/>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28A7C95E-A4E6-EB80-42DF-E1C57D7E1658}"/>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73D356C3-48A6-2732-EF3A-1CA9CB74E4F1}"/>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ABE00089-97DE-38BC-D996-0F5261BD6B29}"/>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7AD33484-D086-980E-153E-FE086AEF590E}"/>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A2457085-D917-27D1-BCD1-90EDD4BBF54F}"/>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CF8FB452-CEEE-D703-B8C7-7F5553201EF0}"/>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D4BAA25E-F5CB-F9D6-12E6-7F1697FBC014}"/>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58668A87-A48A-FFEC-92B6-C4C1AD0D7DA6}"/>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FC5E1CDC-1054-2591-2AD4-6572F617163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A8131FCE-4571-EC13-8BE7-409FF0B7BAFC}"/>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BB35679D-C390-C66D-8B6F-36582BF1B8B4}"/>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F75BC9FB-A737-E273-C1A8-87EA24B68DC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9E16F775-21F7-2B6E-59FA-1C18D2441FD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D34C1061-9C49-C27B-954D-16B5F6D5670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5FD40F09-E7D6-0A42-2DD6-10C602588A01}"/>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D1AF5442-5045-0A7B-0E97-0EE57396ECB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4B85F00A-730F-C97B-7126-991CBC132EEE}"/>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1DD02DE2-A8C5-B9B1-D139-097F4B9CEB94}"/>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95115FE-C206-402B-7B8A-131D5AAFF0DF}"/>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224DF17-5CFF-E3E4-07E9-CA99339208A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32AEF031-13E7-6E83-200E-C289BE9C841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58DA883A-3B19-4685-D28F-D35F27BCDC1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DBABE2F7-897C-BFF6-5D2A-21986B26D26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D831BE18-49B4-E259-DB39-6C73DFDD396B}"/>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4597B9D3-E5BB-0ABC-B504-583BD2A18CEB}"/>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96454048-BC28-8A36-76BE-907DBC7B41D5}"/>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A79799D8-D8F0-D84A-3F47-BC9B86F2E99B}"/>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BC63F01E-73B5-FFB7-281D-54BC86939239}"/>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8B321D06-ACC0-6FE9-D5ED-0669BEBCC350}"/>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71A6E8E0-E526-378D-3D71-1AB70FB0AEDA}"/>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4B7686C8-758F-DBEE-8B63-209F98367693}"/>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BEAB8C97-BD43-7832-FD3A-FDCA70228253}"/>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ADAE842A-7F95-C3E3-916F-2F727B0D93D1}"/>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EF0475EA-6BFC-7AB3-FDE0-6F7EBF316380}"/>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E6535EC9-6038-4BF1-19DE-EBE227E383D7}"/>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A1DF653F-D2B5-869E-5CD7-3B0753CEBA9C}"/>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DBC94FBF-C0A0-F2E4-ECBE-098A52F8A634}"/>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62D72032-65C4-FF4F-2305-443FD7FDA4E1}"/>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3B413357-C7BE-DE10-74AE-66D16C383DC5}"/>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CC2C5162-5D03-AB9D-CAC3-06AC51DADD94}"/>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BDD580B6-35FC-FD72-B76B-9CB8E0CEF305}"/>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9FCA9B58-8074-E72D-478B-21B7B1A6C288}"/>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CB8A9DB6-EF71-6B99-0BAC-56F00E2BAEBC}"/>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A8602BD6-9213-B277-3424-B8FDC17645E3}"/>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CE71C037-E5DD-EB52-3E07-61EDC435A94F}"/>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19484165-CE5E-D9DA-CD17-4F7A6EB18E6D}"/>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CD9985AE-BB14-CF71-1815-FCA55EBF5460}"/>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56BD1E9F-765E-8695-A1A8-D3C5BC234D60}"/>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D61F18C4-B3D1-CBAC-FEC4-D1962F8991B5}"/>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2C59719C-CEAA-BEE1-0823-CC18EA7B1530}"/>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E7FF6058-0689-0E9B-8203-687339270A12}"/>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CDF949F6-4CAA-76A0-0C7D-24AD0BAB4CA5}"/>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DBD3E1A3-B2B2-F995-A8D4-7EA79D6D0BFC}"/>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EA463050-AB2E-E218-341E-327E30D49373}"/>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116A294-1182-CF03-9D41-4C3C27AEEF9D}"/>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582C10A9-03ED-D87D-FFB3-1249960136D1}"/>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E3CBB135-0B35-F200-B624-44974B502F21}"/>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7FEEADA7-3FB6-B63F-A78A-212C296F70B3}"/>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3D5F3175-C1A6-CCA4-5C25-41F4C409584D}"/>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2615B56B-3E82-E3C2-993B-A58481D8E94C}"/>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AD74EE5D-C450-26A7-65A7-D5701060A612}"/>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51AFFACB-A1AC-E9C3-E314-682D02E6AE90}"/>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9EBA4035-1F8D-E33C-1061-10AE04198567}"/>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5217F0EB-6E09-A883-A543-5EAAEA07174C}"/>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5230BE07-94FB-EE77-E34E-0DD536142C87}"/>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BCF04956-FF7C-0950-8855-0C888263220A}"/>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2A2A2755-5FDC-C2F9-7201-BD6CB2993525}"/>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122344D8-6DAA-45EF-A4DF-9E1955A49FB2}"/>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72A464C6-1DD0-966C-00F8-61290CF25B9F}"/>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C3776397-06C7-CDF3-4504-AE7F9BD37BC6}"/>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4C2A15DA-319F-6684-72AF-445E90461F60}"/>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AC9E0AC6-47A0-4260-9587-5C7C8379D0D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64124A01-4BE4-978A-5151-B47B72662666}"/>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190CF0F4-7ECA-E723-1825-FF48C56F1B3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59895DAD-3BEA-854A-51C0-40466ABC9FE0}"/>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DAA511C7-18EE-1846-B07A-593DB54F2E75}"/>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B58DF26C-D2C6-3BD6-A907-F94A20675ED5}"/>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7A089208-8C0D-DC6E-0255-628BABB6D0AD}"/>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u="sng" dirty="0">
                <a:latin typeface="微軟正黑體" panose="020B0604030504040204" pitchFamily="34" charset="-120"/>
                <a:ea typeface="微軟正黑體" panose="020B0604030504040204" pitchFamily="34" charset="-120"/>
              </a:rPr>
              <a:t>家長</a:t>
            </a:r>
            <a:r>
              <a:rPr lang="zh-TW" altLang="en-US" b="1" dirty="0">
                <a:latin typeface="微軟正黑體" panose="020B0604030504040204" pitchFamily="34" charset="-120"/>
                <a:ea typeface="微軟正黑體" panose="020B0604030504040204" pitchFamily="34" charset="-120"/>
              </a:rPr>
              <a:t>要求提供</a:t>
            </a:r>
            <a:r>
              <a:rPr lang="en-US" altLang="zh-TW" b="1" dirty="0">
                <a:latin typeface="微軟正黑體" panose="020B0604030504040204" pitchFamily="34" charset="-120"/>
                <a:ea typeface="微軟正黑體" panose="020B0604030504040204" pitchFamily="34" charset="-120"/>
              </a:rPr>
              <a:t>CCTV/</a:t>
            </a:r>
            <a:r>
              <a:rPr lang="zh-TW" altLang="en-US" b="1" dirty="0">
                <a:latin typeface="微軟正黑體" panose="020B0604030504040204" pitchFamily="34" charset="-120"/>
                <a:ea typeface="微軟正黑體" panose="020B0604030504040204" pitchFamily="34" charset="-120"/>
              </a:rPr>
              <a:t>其他學生資料</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1390AF4F-0C02-2C6F-7CA3-10FFFF47BFDB}"/>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常見情況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9F3E2408-FCF2-CFE0-BE02-6823FAD19EAA}"/>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114300" indent="0">
              <a:lnSpc>
                <a:spcPct val="150000"/>
              </a:lnSpc>
            </a:pPr>
            <a:r>
              <a:rPr lang="zh-TW" altLang="en-US" sz="2000" dirty="0">
                <a:latin typeface="Noto Sans HK" panose="020B0200000000000000" pitchFamily="34" charset="-120"/>
                <a:ea typeface="Noto Sans HK" panose="020B0200000000000000" pitchFamily="34" charset="-120"/>
              </a:rPr>
              <a:t>一般無須提供，除非：</a:t>
            </a:r>
            <a:r>
              <a:rPr lang="en-US" altLang="zh-TW" sz="2000" dirty="0">
                <a:latin typeface="Noto Sans HK" panose="020B0200000000000000" pitchFamily="34" charset="-120"/>
                <a:ea typeface="Noto Sans HK" panose="020B0200000000000000" pitchFamily="34" charset="-120"/>
              </a:rPr>
              <a:t>-</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等到所有當事人的同意</a:t>
            </a:r>
            <a:endParaRPr lang="en-US" altLang="zh-TW" sz="20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有法庭命令</a:t>
            </a:r>
            <a:endParaRPr lang="en-US" altLang="zh-TW" sz="2000" dirty="0">
              <a:latin typeface="Noto Sans HK" panose="020B0200000000000000" pitchFamily="34" charset="-120"/>
              <a:ea typeface="Noto Sans HK" panose="020B0200000000000000" pitchFamily="34" charset="-120"/>
            </a:endParaRPr>
          </a:p>
          <a:p>
            <a:pPr marL="114300" indent="0">
              <a:lnSpc>
                <a:spcPct val="150000"/>
              </a:lnSpc>
            </a:pPr>
            <a:r>
              <a:rPr lang="zh-TW" altLang="en-US" sz="2000" dirty="0">
                <a:latin typeface="Noto Sans HK" panose="020B0200000000000000" pitchFamily="34" charset="-120"/>
                <a:ea typeface="Noto Sans HK" panose="020B0200000000000000" pitchFamily="34" charset="-120"/>
              </a:rPr>
              <a:t>如涉及當事人的影像，可以先做</a:t>
            </a:r>
            <a:r>
              <a:rPr lang="en-US" altLang="zh-TW" sz="2000" dirty="0">
                <a:latin typeface="Noto Sans HK" panose="020B0200000000000000" pitchFamily="34" charset="-120"/>
                <a:ea typeface="Noto Sans HK" panose="020B0200000000000000" pitchFamily="34" charset="-120"/>
              </a:rPr>
              <a:t>masking</a:t>
            </a:r>
            <a:r>
              <a:rPr lang="zh-TW" altLang="en-US" sz="2000" dirty="0">
                <a:latin typeface="Noto Sans HK" panose="020B0200000000000000" pitchFamily="34" charset="-120"/>
                <a:ea typeface="Noto Sans HK" panose="020B0200000000000000" pitchFamily="34" charset="-120"/>
              </a:rPr>
              <a:t>處理將其他人模糊化</a:t>
            </a:r>
          </a:p>
        </p:txBody>
      </p:sp>
    </p:spTree>
    <p:extLst>
      <p:ext uri="{BB962C8B-B14F-4D97-AF65-F5344CB8AC3E}">
        <p14:creationId xmlns:p14="http://schemas.microsoft.com/office/powerpoint/2010/main" val="1057324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AA9D80A6-77CC-D5C7-6055-403A69CD28FB}"/>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F8CEE68D-07E2-A2F4-1DC4-A44B1B9501D6}"/>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9512A791-8B4B-DF4A-4A2D-E43665BC6014}"/>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BAA9B1D0-B7C4-95FA-C941-F2049AC0377E}"/>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3822057C-CB34-7010-8A95-08FF58B13CD9}"/>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CCF8D7A7-7629-D01D-FBBC-62F2C5F9C239}"/>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922F4ADD-0EBE-AB07-5362-5BD167587DEB}"/>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DBC53A26-1371-7AC9-67A4-5E0B82BE0FC8}"/>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760950A-BD18-C0D7-857B-552341BAED6E}"/>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F79C7018-4F8C-BAD2-8A37-8C67F35B7A9E}"/>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847F9712-30BF-698B-8503-A3C90EE51683}"/>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1ACBAE53-B0BD-CA37-E200-8B1FFD772BBA}"/>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A2F86B7-345B-F43F-F447-EFA9430CC377}"/>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BDEB9171-0A85-6E02-7820-3691E04FF2DF}"/>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CABB43B-D689-15EF-59FC-D23D076171CF}"/>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080D6B82-65AB-6110-4367-900254036A00}"/>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6AB60F2E-2862-F717-3830-CC5087E8E4C7}"/>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818C781F-03FF-0878-E0FD-D5A6E17350B0}"/>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E7A09AA1-83D3-74DD-C65B-1EAC61AE8861}"/>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90EEEF2-CDD1-B30E-A3B6-8287C4FBC5DE}"/>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C2FAF417-5AE5-5AF8-CA93-2C02B0466F7A}"/>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133A195C-27D9-A178-8AAD-2CA193EDEAC7}"/>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64EB1FD0-DEE7-3DE9-765C-C41672F9FAAF}"/>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53C288FE-B476-D539-942E-2F18066411AE}"/>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34824391-C8D3-E470-B709-216F2C0301C3}"/>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038E6122-2FC1-007D-9B9B-DE733DE39153}"/>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5D6A3EB0-CF80-825F-2ABA-3E77071D56EA}"/>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19CC554D-1B50-3DCC-B9CE-C2929D13089A}"/>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0FCC2290-901A-4CC0-63F2-4A558D8D0F47}"/>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F4DC5D72-78E4-5749-C222-97E1F4C71112}"/>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27A2D128-D4C6-66EE-9202-2F3E47ACE39A}"/>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A3EE52BC-FC46-62C2-5652-299EFB0627B6}"/>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445EC565-6FF6-4B90-71D3-38A9BC7E95F7}"/>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BE398BA7-0B8B-3D40-A718-7006DBB3C303}"/>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D810127A-826C-57E1-49A1-9354D3C0E42F}"/>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FC2538B3-C7CE-F692-7268-2E71DBC28A7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C255D16F-A554-09E9-9041-2D678FB5CB3A}"/>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63A80509-3A8E-86E8-2FCD-61FE8A13F188}"/>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CD4FA717-4BC1-07A2-8025-58535AEFD60A}"/>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AE00504A-2B02-09B7-5774-214AEB53C5F2}"/>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4CBB566A-B1C3-BA70-7828-B1B02F98866F}"/>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86987BAB-EA52-25B3-8356-6A5E038ED905}"/>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590FF2F3-6F54-858F-048C-2BA82702661D}"/>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5FFDC0FE-E416-E2EC-55A1-F1DD1CC2437F}"/>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DC291E02-0ABB-A02A-077E-5DCBBA37DC7A}"/>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55038434-709C-A35E-BB8B-CAE0EB5EFBA5}"/>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C9B2421C-33E1-FED2-B3AB-15CABEF21EEC}"/>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E6DFB3A6-43A4-BC88-9238-3906980E5F97}"/>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20378901-22B9-0DE9-CD19-702EE6172313}"/>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39FC812F-FE50-DA8D-38B9-B8C955E6A815}"/>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BEA2B028-EF9A-203C-5E1A-E019E256E21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131897F9-9B28-0F0C-9190-7DD3840F12C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181B5298-1A10-2CBF-C1C0-60E370FE43EB}"/>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19AF1A60-907E-1F36-A9A9-5E31EB8CA199}"/>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E1F14E0A-BD05-D66A-5018-9A9A52F59F5A}"/>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42D47671-EEDB-6AB4-712B-89ACB33FFCF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BAACEF10-B20E-4834-604F-C62EEF765FB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C5B5408F-260E-2482-9D43-4066D24610E6}"/>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BC7A054-A401-3A6E-EC28-8FBD8B992A66}"/>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9B141B4-C16F-3C7E-B7E1-A588FF0B22E6}"/>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7DD090D8-7271-D178-7308-08A4C78E812E}"/>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ACCCD975-0987-F788-BA09-6170310326B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A0C38F88-6C33-CBF7-CD96-096B3FCA9E17}"/>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3184DDC4-63D2-3F4B-1456-4131FD5B3AC0}"/>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1E2C3D45-BF78-8502-C1E2-00CFE99DB246}"/>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693947E9-84B2-CCF3-D12F-06EAF775FE3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6CEF480C-273F-C950-5F7E-387319171F5F}"/>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F9BB9CE3-9743-147D-3F39-81D457C6F714}"/>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D8203BA4-4825-9A9E-8B00-75F613E322AF}"/>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C836BF7D-4722-86CE-8801-A99E73057134}"/>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871EBF63-9E38-E0B5-31E8-5D4BAACD5BFA}"/>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C5B09E8E-F383-09BD-68FC-7184534A09DD}"/>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160B273E-3D89-441D-0F5B-689E4D7E291A}"/>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BFAE8349-67A7-540A-1272-99D6EEB91F52}"/>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C1D20056-308C-50D4-D3C3-F445056333BD}"/>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795B0320-53FC-C02D-1269-025B462CA68E}"/>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EED62EE5-322E-AD0B-A5DD-90284686B3FC}"/>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7B617C30-C787-85B9-50E3-B558394BA8A7}"/>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F517B7A4-E3DD-066A-A001-58216CEC73EB}"/>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C90A8B1C-C520-4F5A-B2A6-F485D0E82D91}"/>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2C444291-B559-206A-17FA-E523EB989EF1}"/>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1032F46A-6080-FF52-1BD6-305AE694EC8F}"/>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E1892E7A-90B5-FEB8-0B12-4D224DA03A78}"/>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DAC6246D-6C02-01A8-F3A4-5EC23F3C7C76}"/>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5C603B66-3E27-3A78-A5EB-2038AFC313E3}"/>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3A05AB2C-B3C6-F81C-C0F8-2686E2107BC4}"/>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5C5E29F7-B13D-DE34-185A-E03BF6179EE1}"/>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E4B2ECCD-9D83-CBA9-07A4-4F768E74F228}"/>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3AA27867-DEC6-C877-B8D2-82EF89F2D8E9}"/>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B0358DFA-1665-9056-B7A5-79DB8E72A89E}"/>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10D6159B-3476-0832-D23D-4469B9DA0834}"/>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742D25F4-7ECB-0505-4505-750E72D787BE}"/>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BB1E59DE-C03F-B291-1279-6A32170F571F}"/>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2608E6B7-0993-93EF-97D0-FC783F0847E8}"/>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F6F8131D-F9CE-EEF2-F611-B8424F41714E}"/>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FFD82BA5-5E1A-86AA-4268-73115888FE0D}"/>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BF46914C-992D-0A1D-E03C-69EDFB15E1ED}"/>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D206AFFC-6BE3-C61A-0527-30BE984BFF04}"/>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68026F7D-EE99-4D8F-8506-6FFA7FE9BA6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0366ACFE-FD94-FFA2-5626-85B6359F4DB5}"/>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8E1896D1-7CDC-67BF-564A-19C3112864EB}"/>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BB2FED00-7CA9-EF25-D02D-B328A5C1A2B1}"/>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FE996EDC-49AB-4D50-F2B8-132B4F1A5DBB}"/>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3B56B526-CDA3-6BD8-3A1C-8AEC7897D140}"/>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156273CB-8324-08BC-D654-78C243E15B82}"/>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09FEFA5D-6C7B-F7AC-DB37-69754FA35571}"/>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4CD2E4B2-63A3-289F-9838-31EC5C4C7EEF}"/>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4BC768CB-245F-D32D-5C2D-C8682D3B104C}"/>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A6D26E8A-7A63-B280-D126-8A69525F7483}"/>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3E7B1E1D-0587-538A-6F0B-60083613D6F1}"/>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E848F1AB-FA28-9E71-1035-2994234EEAF8}"/>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7186EF0D-0F1B-098E-C021-E90168BAFCD5}"/>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6391FBF-8C61-AED3-9726-C837B796BA2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C5219EEC-08F5-7682-C857-BBCD9F3F4459}"/>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B70A3F74-A611-2750-F15E-AB59108C1305}"/>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71616240-0268-100D-3287-3E1B7B02912D}"/>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CED2238C-4AFE-BF28-A870-CC5F130A2CAF}"/>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C18CC710-A52B-7D7E-75D1-BFAAD0262535}"/>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778A09A6-7496-BC04-8C6C-EB1A314E511D}"/>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u="sng" dirty="0">
                <a:latin typeface="微軟正黑體" panose="020B0604030504040204" pitchFamily="34" charset="-120"/>
                <a:ea typeface="微軟正黑體" panose="020B0604030504040204" pitchFamily="34" charset="-120"/>
              </a:rPr>
              <a:t>律師</a:t>
            </a:r>
            <a:r>
              <a:rPr lang="zh-TW" altLang="en-US" b="1" dirty="0">
                <a:latin typeface="微軟正黑體" panose="020B0604030504040204" pitchFamily="34" charset="-120"/>
                <a:ea typeface="微軟正黑體" panose="020B0604030504040204" pitchFamily="34" charset="-120"/>
              </a:rPr>
              <a:t>要求提供</a:t>
            </a:r>
            <a:r>
              <a:rPr lang="en-US" altLang="zh-TW" b="1" dirty="0">
                <a:latin typeface="微軟正黑體" panose="020B0604030504040204" pitchFamily="34" charset="-120"/>
                <a:ea typeface="微軟正黑體" panose="020B0604030504040204" pitchFamily="34" charset="-120"/>
              </a:rPr>
              <a:t>CCTV/</a:t>
            </a:r>
            <a:r>
              <a:rPr lang="zh-TW" altLang="en-US" b="1" dirty="0">
                <a:latin typeface="微軟正黑體" panose="020B0604030504040204" pitchFamily="34" charset="-120"/>
                <a:ea typeface="微軟正黑體" panose="020B0604030504040204" pitchFamily="34" charset="-120"/>
              </a:rPr>
              <a:t>其他住戶資料</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731B03A2-42AD-F8D7-9CA2-9DBD21A7B3CC}"/>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常見情況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DB6FC83D-0670-A549-1EED-7AD04D48CA2A}"/>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114300" indent="0">
              <a:lnSpc>
                <a:spcPct val="150000"/>
              </a:lnSpc>
            </a:pPr>
            <a:r>
              <a:rPr lang="zh-TW" altLang="en-US" sz="2000" dirty="0">
                <a:latin typeface="Noto Sans HK" panose="020B0200000000000000" pitchFamily="34" charset="-120"/>
                <a:ea typeface="Noto Sans HK" panose="020B0200000000000000" pitchFamily="34" charset="-120"/>
              </a:rPr>
              <a:t>無須提供，除非：</a:t>
            </a:r>
            <a:r>
              <a:rPr lang="en-US" altLang="zh-TW" sz="2000" dirty="0">
                <a:latin typeface="Noto Sans HK" panose="020B0200000000000000" pitchFamily="34" charset="-120"/>
                <a:ea typeface="Noto Sans HK" panose="020B0200000000000000" pitchFamily="34" charset="-120"/>
              </a:rPr>
              <a:t>-</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等到所有當事人的同意</a:t>
            </a:r>
            <a:endParaRPr lang="en-US" altLang="zh-TW" sz="20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有法庭命令</a:t>
            </a:r>
            <a:endParaRPr lang="en-US" altLang="zh-TW" sz="2000" dirty="0">
              <a:latin typeface="Noto Sans HK" panose="020B0200000000000000" pitchFamily="34" charset="-120"/>
              <a:ea typeface="Noto Sans HK" panose="020B0200000000000000" pitchFamily="34" charset="-120"/>
            </a:endParaRPr>
          </a:p>
          <a:p>
            <a:pPr marL="114300" indent="0">
              <a:lnSpc>
                <a:spcPct val="150000"/>
              </a:lnSpc>
            </a:pPr>
            <a:r>
              <a:rPr lang="zh-TW" altLang="en-US" sz="2000" dirty="0">
                <a:latin typeface="Noto Sans HK" panose="020B0200000000000000" pitchFamily="34" charset="-120"/>
                <a:ea typeface="Noto Sans HK" panose="020B0200000000000000" pitchFamily="34" charset="-120"/>
              </a:rPr>
              <a:t>如涉及當事人的影像，可以先做</a:t>
            </a:r>
            <a:r>
              <a:rPr lang="en-US" altLang="zh-TW" sz="2000" dirty="0">
                <a:latin typeface="Noto Sans HK" panose="020B0200000000000000" pitchFamily="34" charset="-120"/>
                <a:ea typeface="Noto Sans HK" panose="020B0200000000000000" pitchFamily="34" charset="-120"/>
              </a:rPr>
              <a:t>masking</a:t>
            </a:r>
            <a:r>
              <a:rPr lang="zh-TW" altLang="en-US" sz="2000" dirty="0">
                <a:latin typeface="Noto Sans HK" panose="020B0200000000000000" pitchFamily="34" charset="-120"/>
                <a:ea typeface="Noto Sans HK" panose="020B0200000000000000" pitchFamily="34" charset="-120"/>
              </a:rPr>
              <a:t>處理將其他人模糊化</a:t>
            </a:r>
          </a:p>
          <a:p>
            <a:pPr marL="114300" indent="0">
              <a:lnSpc>
                <a:spcPct val="150000"/>
              </a:lnSpc>
            </a:pPr>
            <a:r>
              <a:rPr lang="zh-TW" altLang="en-US" sz="2000" b="1" dirty="0">
                <a:latin typeface="Noto Sans HK" panose="020B0200000000000000" pitchFamily="34" charset="-120"/>
                <a:ea typeface="Noto Sans HK" panose="020B0200000000000000" pitchFamily="34" charset="-120"/>
              </a:rPr>
              <a:t>註：律師信並無任何法律權力</a:t>
            </a:r>
          </a:p>
        </p:txBody>
      </p:sp>
    </p:spTree>
    <p:extLst>
      <p:ext uri="{BB962C8B-B14F-4D97-AF65-F5344CB8AC3E}">
        <p14:creationId xmlns:p14="http://schemas.microsoft.com/office/powerpoint/2010/main" val="2858652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BEF12F82-D0A9-AAD6-038F-A4546A043CE8}"/>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475BFF08-DE64-E93F-22C3-CE007C0155E8}"/>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D0E35D70-9125-7AB1-E903-F81A53E52CA9}"/>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A9583A57-D954-BAF9-5435-11DDC6A88F73}"/>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A8E789F5-C476-8D87-F586-74BCD9A16A26}"/>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3DBF60E9-2808-13CC-A1C5-6C369B119BDB}"/>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DB43796D-C2C7-16CD-9E68-C6C2B351B60B}"/>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1133A7DE-ED39-55EE-739C-71D8FC4D9A9A}"/>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4682AD46-212D-96C1-A06A-3BAF8BE354DA}"/>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675F7741-50E2-CD05-8C2E-81259AFDBDA8}"/>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88485556-1C28-F849-A1AC-A36455B66763}"/>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DF950894-F91E-A4EA-C491-57D571E8EEB9}"/>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7B8456F-720F-9F1D-EDD0-8420418BBF4C}"/>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F1B75BEE-9374-C3E4-B5C9-BBD5868CE2F5}"/>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892329E8-8E01-39F1-1A0F-84AF2FA84ED0}"/>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C76D1C43-7CE7-4B13-ECB6-255F51FAE1F3}"/>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AC3C6C5F-3EA3-7DEF-EEC6-41DE58434945}"/>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BD310274-FC5B-BFF1-DA62-3F131093E94C}"/>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425B2A27-01B3-431B-4839-CCDF84ED42DD}"/>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8E86581E-EABF-575D-B02E-189ED8CA5BE9}"/>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5826F8F6-B8C5-5FC8-3E83-81BA0523F6F3}"/>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0A0ABC82-B766-E4B7-0256-90F7BEE85653}"/>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910A8CF-4680-830F-0AAB-337EA6B536B8}"/>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7428052E-F9F7-4152-84EF-F39B044A4F40}"/>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64D3996C-98AF-E680-D1B1-CCCD4170B111}"/>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0EB03A5-6385-2AE0-E1DC-7DBE35C67019}"/>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2888A218-9719-93FB-B4DA-3B4C52E1DAA1}"/>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AC0BB52A-75B7-B292-C59A-2DDED395F335}"/>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712606E6-C32D-CF71-E9C2-4517AC915799}"/>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10567F46-3C57-41A5-AEF5-2984F4757F0B}"/>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CAD166EA-99F3-6C47-FAB1-A9C4F22411C2}"/>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8787E702-01E5-DAAD-696B-DFD40817119F}"/>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CF2DBB24-6A54-68C1-DDBB-E931E46FA08A}"/>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42047706-94B1-9B62-08D5-963280F2F3C3}"/>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8CAA4E22-F2CB-5012-2320-B15B4829DC85}"/>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838A43B8-A7E9-7E61-03FA-AD7F9D4EB1BC}"/>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16895222-A1C0-445E-F807-A33D10AFFF8A}"/>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4EF0491E-A575-75D2-CB70-29F2BD6BE1B0}"/>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D53D710-C9DE-1163-6466-DA2658F2268D}"/>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3F7CC367-21B2-D73B-94E2-F3C6ED9A723A}"/>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55B5DEB4-E915-515E-DB9B-F05EF7FB289B}"/>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0DFC69CA-981D-B0E1-9490-23AB9A785E5D}"/>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86DB6A4E-E880-0479-7020-4D0CE677FFC7}"/>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C99131F-D5A9-4034-498C-469324FFADDC}"/>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3B7E7B45-0E6F-491B-D1C1-2C3272D53B6E}"/>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5AF4590-42AA-2428-59F6-0BFE0B017EF0}"/>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8FD7DF02-BA61-69EA-40F4-146FC045EF1F}"/>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6810DBE0-7F8D-032F-CF5C-0569131A3C96}"/>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999FDF21-50E8-722F-8EEF-8B0DD8D00D90}"/>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8C8F158D-A340-724B-7F4D-C05C1B5FF2C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E3D2EC6B-3D87-2694-F9EE-EC173D2AA899}"/>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F994E0D8-9388-77CD-CCDC-2CBB4F5FA37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A6C286C3-AE74-2663-E98D-2FD396F6C53F}"/>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4CD8C112-5BB8-556C-C270-7687121A693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FADFD573-875B-4BFA-EAF2-F6BF5E570D8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3F14652C-A4DD-B279-82DC-1616F3340CF2}"/>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BF5A8FA9-2058-DF12-D866-75C503118E57}"/>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2C30E941-9748-53A2-E1D1-D59924F25F44}"/>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080D4F3B-18FD-05A6-E9E6-22C8215DAFF9}"/>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6E8D071E-7D27-573B-556B-623E6E3F226C}"/>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6960B122-10F5-6908-4B38-FCC49B3BDC82}"/>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ABC4BCC1-B58D-E1EC-8AB8-21079B84B132}"/>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B623A000-3E80-B8D2-78E9-3023CC4FB70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53EA9A1A-289A-844B-1CDA-3D7B26BBE1D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EA2CE36C-E4C2-7902-5005-EB7CE3BD7B5C}"/>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E075B055-145A-048D-3958-54037E21AD03}"/>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BDB36239-F820-E087-969C-A8C94746DBD2}"/>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717DADA8-D3F8-B0CB-CD88-2640B8BDBC02}"/>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D07D7771-6AF1-9971-7884-F574B71977B8}"/>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342C6C43-22AD-A101-79F3-9B8F4F8E162B}"/>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9418C7DC-D4F7-6F70-466C-60DD16DBEC0B}"/>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1E8E9CCE-96C6-ED13-6AC9-CBE57369CFFE}"/>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5FB9015F-050C-E60D-068C-93225125F3B5}"/>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C67046F4-C91E-4535-560D-B44218C49FF6}"/>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EF501DE0-378D-73FB-4ED7-BE73373EABBD}"/>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D69E045D-4083-A2D5-D4AD-C6398C0DDCCB}"/>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7BC67F2A-743B-0935-4E6C-F60B07DB9ECE}"/>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3AAD71DD-0F69-6FFE-75BD-BA249DB35703}"/>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3C6FC788-B7C7-DD84-FD9E-6E9A55A2CDFC}"/>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BFDBF0D-2CA7-9076-1781-F7FE61B211AC}"/>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6D19411-D7F5-767F-540D-985DD69707E9}"/>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309B6DC9-018F-23C7-4859-E1EEE7343A6E}"/>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F697380A-7C9D-C693-D4E6-82C7C3CA48F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13E42AC3-542F-D839-F42A-CAAD7764320C}"/>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6800ED0F-AFB3-582C-2E4B-C65EB8943A4B}"/>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155F6568-53BB-7BFB-A6EC-892705D4F46D}"/>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6B974DE6-FF6E-7E5F-A58D-D923694D1E98}"/>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F1D3A6FC-8998-8B5C-4BE3-62623D6B5C0E}"/>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2E084FF0-8AE6-B753-EBB2-9CE42A6F3E8A}"/>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7C61760D-5487-6CAA-12AE-FE2686E34EF7}"/>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6A6B3B6B-5E98-CFD9-214C-78F43392EDB4}"/>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2D6DCCE-2EE5-5A9D-C3BF-A7FF3491933B}"/>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00A8C6D1-4F44-8B00-1502-475A17AAED9D}"/>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7FDE7156-69B1-288F-5ECD-790969152E9E}"/>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DAFCF10D-F680-18E8-4563-70DB8C303D3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9BFEB292-3763-7FA7-5B8A-92B091637DB2}"/>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192FACC8-F2B4-3048-1F55-64CDFF5274A1}"/>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847339E8-10F6-497A-0146-ADEEBDEEB91F}"/>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BBDDA91B-65A6-0176-DD42-FA2D0AF4877E}"/>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8084BC8D-2FEF-E529-77E5-C7FD8A1930E6}"/>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16E4390D-DEB9-B205-A200-B31214D1C66D}"/>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E5FD3B9E-8380-1FFE-05BD-E4179ECFA368}"/>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07604BB1-F0A8-E3E4-0AA9-655465D93F99}"/>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8D9AF3FA-9A9B-7FE3-0B47-29201CB1B62D}"/>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90D2BA11-A974-D2C3-B317-0B43C6557744}"/>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56D1D0C2-C6FC-2952-090E-852EFCAE4EE6}"/>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E4CAE540-D5F4-2F05-4D5B-0D5565FB320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0F036A18-4179-9289-42D3-A992184DECAB}"/>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789D7509-4F37-4045-FD66-682AEEB6E67D}"/>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2D0B79BC-E4B1-B3EB-BBAC-0401C29969C2}"/>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B4A6A234-58FE-D685-B57D-F7935A04A3EF}"/>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E34F1AF5-BD64-8816-3453-C8FB2C9FFD9D}"/>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7A59D54C-8DE9-8E4D-5E0B-37B874A46EEF}"/>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1FF71CD4-9E71-2FC1-4E92-3BB19FB251A7}"/>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044F3CCF-BE14-82DF-5656-2AD0A6CDE741}"/>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A7C60570-B275-0D38-3E84-752F730DC54A}"/>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095C3E4E-A786-39A6-0879-89A704606CCC}"/>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F1508C70-7F53-D07A-A93D-F3D4FBCD98F1}"/>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0224BB88-9169-A93A-EF98-845818D459C1}"/>
              </a:ext>
            </a:extLst>
          </p:cNvPr>
          <p:cNvSpPr txBox="1">
            <a:spLocks noGrp="1"/>
          </p:cNvSpPr>
          <p:nvPr>
            <p:ph type="title"/>
          </p:nvPr>
        </p:nvSpPr>
        <p:spPr>
          <a:xfrm>
            <a:off x="1076699" y="1444817"/>
            <a:ext cx="4684764" cy="499800"/>
          </a:xfrm>
          <a:prstGeom prst="rect">
            <a:avLst/>
          </a:prstGeom>
        </p:spPr>
        <p:txBody>
          <a:bodyPr spcFirstLastPara="1" wrap="square" lIns="91425" tIns="91425" rIns="91425" bIns="91425" anchor="b" anchorCtr="0">
            <a:noAutofit/>
          </a:bodyPr>
          <a:lstStyle/>
          <a:p>
            <a:pPr lvl="0"/>
            <a:r>
              <a:rPr lang="zh-TW" altLang="en-US" b="1" u="sng" dirty="0">
                <a:latin typeface="微軟正黑體" panose="020B0604030504040204" pitchFamily="34" charset="-120"/>
                <a:ea typeface="微軟正黑體" panose="020B0604030504040204" pitchFamily="34" charset="-120"/>
              </a:rPr>
              <a:t>執法機構</a:t>
            </a:r>
            <a:r>
              <a:rPr lang="zh-TW" altLang="en-US" b="1" dirty="0">
                <a:latin typeface="微軟正黑體" panose="020B0604030504040204" pitchFamily="34" charset="-120"/>
                <a:ea typeface="微軟正黑體" panose="020B0604030504040204" pitchFamily="34" charset="-120"/>
              </a:rPr>
              <a:t>要求提供</a:t>
            </a:r>
            <a:r>
              <a:rPr lang="en-US" altLang="zh-TW" b="1" dirty="0">
                <a:latin typeface="微軟正黑體" panose="020B0604030504040204" pitchFamily="34" charset="-120"/>
                <a:ea typeface="微軟正黑體" panose="020B0604030504040204" pitchFamily="34" charset="-120"/>
              </a:rPr>
              <a:t>CCTV/</a:t>
            </a:r>
            <a:r>
              <a:rPr lang="zh-TW" altLang="en-US" b="1" dirty="0">
                <a:latin typeface="微軟正黑體" panose="020B0604030504040204" pitchFamily="34" charset="-120"/>
                <a:ea typeface="微軟正黑體" panose="020B0604030504040204" pitchFamily="34" charset="-120"/>
              </a:rPr>
              <a:t>住戶資料</a:t>
            </a: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A07B8330-F86D-F890-BC68-13A2193FCCE6}"/>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常見情況</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479CF5FE-0553-A8B5-2499-C6F98D654FF9}"/>
              </a:ext>
            </a:extLst>
          </p:cNvPr>
          <p:cNvSpPr txBox="1">
            <a:spLocks/>
          </p:cNvSpPr>
          <p:nvPr/>
        </p:nvSpPr>
        <p:spPr>
          <a:xfrm>
            <a:off x="1203079" y="1980316"/>
            <a:ext cx="4931321"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114300" indent="0"/>
            <a:r>
              <a:rPr lang="zh-TW" altLang="en-US" sz="2000" dirty="0">
                <a:latin typeface="Noto Sans HK" panose="020B0200000000000000" pitchFamily="34" charset="-120"/>
                <a:ea typeface="Noto Sans HK" panose="020B0200000000000000" pitchFamily="34" charset="-120"/>
              </a:rPr>
              <a:t>無須提供，除非：</a:t>
            </a:r>
            <a:r>
              <a:rPr lang="en-US" altLang="zh-TW" sz="2000" dirty="0">
                <a:latin typeface="Noto Sans HK" panose="020B0200000000000000" pitchFamily="34" charset="-120"/>
                <a:ea typeface="Noto Sans HK" panose="020B0200000000000000" pitchFamily="34" charset="-120"/>
              </a:rPr>
              <a:t>-</a:t>
            </a:r>
          </a:p>
          <a:p>
            <a:pPr>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法例規定必需提供</a:t>
            </a:r>
            <a:endParaRPr lang="en-US" altLang="zh-TW" sz="2000" dirty="0">
              <a:latin typeface="Noto Sans HK" panose="020B0200000000000000" pitchFamily="34" charset="-120"/>
              <a:ea typeface="Noto Sans HK" panose="020B0200000000000000" pitchFamily="34" charset="-120"/>
            </a:endParaRPr>
          </a:p>
          <a:p>
            <a:pPr>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有法庭命令</a:t>
            </a:r>
            <a:br>
              <a:rPr lang="en-US" altLang="zh-TW" sz="2000" dirty="0">
                <a:latin typeface="Noto Sans HK" panose="020B0200000000000000" pitchFamily="34" charset="-120"/>
                <a:ea typeface="Noto Sans HK" panose="020B0200000000000000" pitchFamily="34" charset="-120"/>
              </a:rPr>
            </a:br>
            <a:endParaRPr lang="en-US" altLang="zh-TW" sz="2000" dirty="0">
              <a:latin typeface="Noto Sans HK" panose="020B0200000000000000" pitchFamily="34" charset="-120"/>
              <a:ea typeface="Noto Sans HK" panose="020B0200000000000000" pitchFamily="34" charset="-120"/>
            </a:endParaRPr>
          </a:p>
          <a:p>
            <a:pPr marL="114300" indent="0"/>
            <a:r>
              <a:rPr lang="zh-TW" altLang="en-US" sz="2000" dirty="0">
                <a:latin typeface="Noto Sans HK" panose="020B0200000000000000" pitchFamily="34" charset="-120"/>
                <a:ea typeface="Noto Sans HK" panose="020B0200000000000000" pitchFamily="34" charset="-120"/>
              </a:rPr>
              <a:t>註：學校無責任協助執法機構調查，但為了保障學生的利益，則亦可以考慮提供</a:t>
            </a:r>
            <a:br>
              <a:rPr lang="en-US" altLang="zh-TW" sz="2000" dirty="0">
                <a:latin typeface="Noto Sans HK" panose="020B0200000000000000" pitchFamily="34" charset="-120"/>
                <a:ea typeface="Noto Sans HK" panose="020B0200000000000000" pitchFamily="34" charset="-120"/>
              </a:rPr>
            </a:br>
            <a:br>
              <a:rPr lang="en-US" altLang="zh-TW" sz="2000" dirty="0">
                <a:latin typeface="Noto Sans HK" panose="020B0200000000000000" pitchFamily="34" charset="-120"/>
                <a:ea typeface="Noto Sans HK" panose="020B0200000000000000" pitchFamily="34" charset="-120"/>
              </a:rPr>
            </a:br>
            <a:r>
              <a:rPr lang="en-US" altLang="zh-TW" sz="2000" dirty="0">
                <a:latin typeface="Noto Sans HK" panose="020B0200000000000000" pitchFamily="34" charset="-120"/>
                <a:ea typeface="Noto Sans HK" panose="020B0200000000000000" pitchFamily="34" charset="-120"/>
              </a:rPr>
              <a:t>- </a:t>
            </a:r>
            <a:r>
              <a:rPr lang="zh-TW" altLang="en-US" sz="2000" dirty="0">
                <a:latin typeface="Noto Sans HK" panose="020B0200000000000000" pitchFamily="34" charset="-120"/>
                <a:ea typeface="Noto Sans HK" panose="020B0200000000000000" pitchFamily="34" charset="-120"/>
              </a:rPr>
              <a:t>可以先要求執法機關出信要求確認屬豁免項目</a:t>
            </a:r>
          </a:p>
        </p:txBody>
      </p:sp>
    </p:spTree>
    <p:extLst>
      <p:ext uri="{BB962C8B-B14F-4D97-AF65-F5344CB8AC3E}">
        <p14:creationId xmlns:p14="http://schemas.microsoft.com/office/powerpoint/2010/main" val="18132429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7AAD2E9A-1548-047B-A745-75494E0226A9}"/>
            </a:ext>
          </a:extLst>
        </p:cNvPr>
        <p:cNvGrpSpPr/>
        <p:nvPr/>
      </p:nvGrpSpPr>
      <p:grpSpPr>
        <a:xfrm>
          <a:off x="0" y="0"/>
          <a:ext cx="0" cy="0"/>
          <a:chOff x="0" y="0"/>
          <a:chExt cx="0" cy="0"/>
        </a:xfrm>
      </p:grpSpPr>
      <p:sp>
        <p:nvSpPr>
          <p:cNvPr id="693" name="Google Shape;693;p33">
            <a:extLst>
              <a:ext uri="{FF2B5EF4-FFF2-40B4-BE49-F238E27FC236}">
                <a16:creationId xmlns:a16="http://schemas.microsoft.com/office/drawing/2014/main" id="{497A3C40-BBC5-74B0-FBEB-7638DE38532C}"/>
              </a:ext>
            </a:extLst>
          </p:cNvPr>
          <p:cNvSpPr txBox="1">
            <a:spLocks noGrp="1"/>
          </p:cNvSpPr>
          <p:nvPr>
            <p:ph type="title"/>
          </p:nvPr>
        </p:nvSpPr>
        <p:spPr>
          <a:xfrm>
            <a:off x="4373892" y="1268206"/>
            <a:ext cx="4197678" cy="2607087"/>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執法機構要求提供</a:t>
            </a:r>
            <a:r>
              <a:rPr lang="en-US" altLang="zh-TW" b="1" dirty="0">
                <a:latin typeface="微軟正黑體" panose="020B0604030504040204" pitchFamily="34" charset="-120"/>
                <a:ea typeface="微軟正黑體" panose="020B0604030504040204" pitchFamily="34" charset="-120"/>
              </a:rPr>
              <a:t>CCTV/</a:t>
            </a:r>
            <a:r>
              <a:rPr lang="zh-TW" altLang="en-US" b="1" dirty="0">
                <a:latin typeface="微軟正黑體" panose="020B0604030504040204" pitchFamily="34" charset="-120"/>
                <a:ea typeface="微軟正黑體" panose="020B0604030504040204" pitchFamily="34" charset="-120"/>
              </a:rPr>
              <a:t>學生資料</a:t>
            </a:r>
            <a:br>
              <a:rPr lang="en-US" altLang="zh-TW" b="1" dirty="0">
                <a:latin typeface="微軟正黑體" panose="020B0604030504040204" pitchFamily="34" charset="-120"/>
                <a:ea typeface="微軟正黑體" panose="020B0604030504040204" pitchFamily="34" charset="-120"/>
              </a:rPr>
            </a:b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提供資料不違反條例，但可能違反專業操守，以及被家長投訴</a:t>
            </a:r>
            <a:br>
              <a:rPr lang="en-US" altLang="zh-TW" b="1" dirty="0">
                <a:latin typeface="微軟正黑體" panose="020B0604030504040204" pitchFamily="34" charset="-120"/>
                <a:ea typeface="微軟正黑體" panose="020B0604030504040204" pitchFamily="34" charset="-120"/>
              </a:rPr>
            </a:br>
            <a:endParaRPr 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86CDA8C8-0F13-B807-71D0-80D78258613D}"/>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常見情況</a:t>
            </a:r>
            <a:endParaRPr lang="en-US" altLang="zh-TW" b="1" dirty="0">
              <a:latin typeface="微軟正黑體" panose="020B0604030504040204" pitchFamily="34" charset="-120"/>
              <a:ea typeface="微軟正黑體" panose="020B0604030504040204" pitchFamily="34" charset="-120"/>
            </a:endParaRPr>
          </a:p>
        </p:txBody>
      </p:sp>
      <p:pic>
        <p:nvPicPr>
          <p:cNvPr id="3" name="圖片 2" descr="一張含有 文字, 信, 螢幕擷取畫面, 文件 的圖片&#10;&#10;AI 產生的內容可能不正確。">
            <a:extLst>
              <a:ext uri="{FF2B5EF4-FFF2-40B4-BE49-F238E27FC236}">
                <a16:creationId xmlns:a16="http://schemas.microsoft.com/office/drawing/2014/main" id="{451CCF5B-713E-B577-F486-F229B08606FC}"/>
              </a:ext>
            </a:extLst>
          </p:cNvPr>
          <p:cNvPicPr>
            <a:picLocks noChangeAspect="1"/>
          </p:cNvPicPr>
          <p:nvPr/>
        </p:nvPicPr>
        <p:blipFill>
          <a:blip r:embed="rId3"/>
          <a:stretch>
            <a:fillRect/>
          </a:stretch>
        </p:blipFill>
        <p:spPr>
          <a:xfrm>
            <a:off x="1050524" y="1376825"/>
            <a:ext cx="2432465" cy="3363475"/>
          </a:xfrm>
          <a:prstGeom prst="rect">
            <a:avLst/>
          </a:prstGeom>
        </p:spPr>
      </p:pic>
    </p:spTree>
    <p:extLst>
      <p:ext uri="{BB962C8B-B14F-4D97-AF65-F5344CB8AC3E}">
        <p14:creationId xmlns:p14="http://schemas.microsoft.com/office/powerpoint/2010/main" val="2637864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23BAB2A5-AC18-813F-6875-145848023E84}"/>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CEDDAC2B-7592-BABF-C71D-8DD006ED1A37}"/>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常見情況</a:t>
            </a:r>
            <a:endParaRPr lang="en-US" altLang="zh-TW" b="1" dirty="0">
              <a:latin typeface="微軟正黑體" panose="020B0604030504040204" pitchFamily="34" charset="-120"/>
              <a:ea typeface="微軟正黑體" panose="020B0604030504040204" pitchFamily="34" charset="-120"/>
            </a:endParaRPr>
          </a:p>
        </p:txBody>
      </p:sp>
      <p:pic>
        <p:nvPicPr>
          <p:cNvPr id="8" name="圖片 7" descr="一張含有 文字, 螢幕擷取畫面, 字型, 文件 的圖片&#10;&#10;AI 產生的內容可能不正確。">
            <a:extLst>
              <a:ext uri="{FF2B5EF4-FFF2-40B4-BE49-F238E27FC236}">
                <a16:creationId xmlns:a16="http://schemas.microsoft.com/office/drawing/2014/main" id="{9D75C539-98F5-4659-8760-306D1F2E1B0C}"/>
              </a:ext>
            </a:extLst>
          </p:cNvPr>
          <p:cNvPicPr>
            <a:picLocks noChangeAspect="1"/>
          </p:cNvPicPr>
          <p:nvPr/>
        </p:nvPicPr>
        <p:blipFill>
          <a:blip r:embed="rId3"/>
          <a:stretch>
            <a:fillRect/>
          </a:stretch>
        </p:blipFill>
        <p:spPr>
          <a:xfrm>
            <a:off x="601736" y="1303324"/>
            <a:ext cx="2687624" cy="3502055"/>
          </a:xfrm>
          <a:prstGeom prst="rect">
            <a:avLst/>
          </a:prstGeom>
        </p:spPr>
      </p:pic>
      <p:pic>
        <p:nvPicPr>
          <p:cNvPr id="10" name="圖片 9" descr="一張含有 文字, 螢幕擷取畫面, 字型, 數字 的圖片&#10;&#10;AI 產生的內容可能不正確。">
            <a:extLst>
              <a:ext uri="{FF2B5EF4-FFF2-40B4-BE49-F238E27FC236}">
                <a16:creationId xmlns:a16="http://schemas.microsoft.com/office/drawing/2014/main" id="{172704A1-E5EA-13E8-81D6-3ED470008474}"/>
              </a:ext>
            </a:extLst>
          </p:cNvPr>
          <p:cNvPicPr>
            <a:picLocks noChangeAspect="1"/>
          </p:cNvPicPr>
          <p:nvPr/>
        </p:nvPicPr>
        <p:blipFill>
          <a:blip r:embed="rId4"/>
          <a:stretch>
            <a:fillRect/>
          </a:stretch>
        </p:blipFill>
        <p:spPr>
          <a:xfrm>
            <a:off x="3724517" y="1231333"/>
            <a:ext cx="3036643" cy="3646038"/>
          </a:xfrm>
          <a:prstGeom prst="rect">
            <a:avLst/>
          </a:prstGeom>
        </p:spPr>
      </p:pic>
      <p:sp>
        <p:nvSpPr>
          <p:cNvPr id="11" name="Google Shape;693;p33">
            <a:extLst>
              <a:ext uri="{FF2B5EF4-FFF2-40B4-BE49-F238E27FC236}">
                <a16:creationId xmlns:a16="http://schemas.microsoft.com/office/drawing/2014/main" id="{45D858BA-9AF9-5678-AA49-F3472DCD9355}"/>
              </a:ext>
            </a:extLst>
          </p:cNvPr>
          <p:cNvSpPr txBox="1">
            <a:spLocks noGrp="1"/>
          </p:cNvSpPr>
          <p:nvPr>
            <p:ph type="title"/>
          </p:nvPr>
        </p:nvSpPr>
        <p:spPr>
          <a:xfrm>
            <a:off x="6566760" y="1427967"/>
            <a:ext cx="2383712" cy="1453019"/>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執法機構要引用條例要求提供資料</a:t>
            </a:r>
            <a:br>
              <a:rPr lang="en-US" altLang="zh-TW" b="1" dirty="0">
                <a:latin typeface="微軟正黑體" panose="020B0604030504040204" pitchFamily="34" charset="-120"/>
                <a:ea typeface="微軟正黑體" panose="020B0604030504040204" pitchFamily="34" charset="-120"/>
              </a:rPr>
            </a:b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必需提供，否則違法</a:t>
            </a:r>
            <a:endParaRPr 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40543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D5DA65CB-C94B-4614-6DEF-A70AEA64954C}"/>
            </a:ext>
          </a:extLst>
        </p:cNvPr>
        <p:cNvGrpSpPr/>
        <p:nvPr/>
      </p:nvGrpSpPr>
      <p:grpSpPr>
        <a:xfrm>
          <a:off x="0" y="0"/>
          <a:ext cx="0" cy="0"/>
          <a:chOff x="0" y="0"/>
          <a:chExt cx="0" cy="0"/>
        </a:xfrm>
      </p:grpSpPr>
      <p:sp>
        <p:nvSpPr>
          <p:cNvPr id="395" name="Google Shape;395;p30">
            <a:extLst>
              <a:ext uri="{FF2B5EF4-FFF2-40B4-BE49-F238E27FC236}">
                <a16:creationId xmlns:a16="http://schemas.microsoft.com/office/drawing/2014/main" id="{6E724B0D-DCD4-FA82-D989-EF8F33A8D4B7}"/>
              </a:ext>
            </a:extLst>
          </p:cNvPr>
          <p:cNvSpPr/>
          <p:nvPr/>
        </p:nvSpPr>
        <p:spPr>
          <a:xfrm rot="-1411898">
            <a:off x="750590" y="-128660"/>
            <a:ext cx="5781241" cy="5143715"/>
          </a:xfrm>
          <a:custGeom>
            <a:avLst/>
            <a:gdLst/>
            <a:ahLst/>
            <a:cxnLst/>
            <a:rect l="l" t="t" r="r" b="b"/>
            <a:pathLst>
              <a:path w="161723" h="143889" extrusionOk="0">
                <a:moveTo>
                  <a:pt x="103111" y="0"/>
                </a:moveTo>
                <a:cubicBezTo>
                  <a:pt x="101060" y="0"/>
                  <a:pt x="99005" y="229"/>
                  <a:pt x="97030" y="661"/>
                </a:cubicBezTo>
                <a:cubicBezTo>
                  <a:pt x="87330" y="2784"/>
                  <a:pt x="84184" y="12198"/>
                  <a:pt x="77356" y="16749"/>
                </a:cubicBezTo>
                <a:cubicBezTo>
                  <a:pt x="74011" y="18979"/>
                  <a:pt x="71123" y="19820"/>
                  <a:pt x="68068" y="19820"/>
                </a:cubicBezTo>
                <a:cubicBezTo>
                  <a:pt x="65383" y="19820"/>
                  <a:pt x="62569" y="19171"/>
                  <a:pt x="59201" y="18245"/>
                </a:cubicBezTo>
                <a:cubicBezTo>
                  <a:pt x="53224" y="16603"/>
                  <a:pt x="48614" y="15871"/>
                  <a:pt x="44606" y="15871"/>
                </a:cubicBezTo>
                <a:cubicBezTo>
                  <a:pt x="39193" y="15871"/>
                  <a:pt x="34878" y="17207"/>
                  <a:pt x="29777" y="19442"/>
                </a:cubicBezTo>
                <a:cubicBezTo>
                  <a:pt x="28006" y="20219"/>
                  <a:pt x="24853" y="22146"/>
                  <a:pt x="23220" y="23182"/>
                </a:cubicBezTo>
                <a:cubicBezTo>
                  <a:pt x="8588" y="32465"/>
                  <a:pt x="0" y="50803"/>
                  <a:pt x="2760" y="67987"/>
                </a:cubicBezTo>
                <a:cubicBezTo>
                  <a:pt x="5756" y="86642"/>
                  <a:pt x="21878" y="102411"/>
                  <a:pt x="40596" y="104993"/>
                </a:cubicBezTo>
                <a:cubicBezTo>
                  <a:pt x="45887" y="105722"/>
                  <a:pt x="51588" y="105589"/>
                  <a:pt x="56077" y="108484"/>
                </a:cubicBezTo>
                <a:cubicBezTo>
                  <a:pt x="64669" y="114025"/>
                  <a:pt x="64019" y="126965"/>
                  <a:pt x="70054" y="135217"/>
                </a:cubicBezTo>
                <a:cubicBezTo>
                  <a:pt x="74278" y="140996"/>
                  <a:pt x="81610" y="143888"/>
                  <a:pt x="88812" y="143888"/>
                </a:cubicBezTo>
                <a:cubicBezTo>
                  <a:pt x="89677" y="143888"/>
                  <a:pt x="90540" y="143846"/>
                  <a:pt x="91395" y="143763"/>
                </a:cubicBezTo>
                <a:cubicBezTo>
                  <a:pt x="99376" y="142984"/>
                  <a:pt x="106750" y="139039"/>
                  <a:pt x="113087" y="134127"/>
                </a:cubicBezTo>
                <a:cubicBezTo>
                  <a:pt x="118605" y="129851"/>
                  <a:pt x="124411" y="124486"/>
                  <a:pt x="131220" y="124486"/>
                </a:cubicBezTo>
                <a:cubicBezTo>
                  <a:pt x="131666" y="124486"/>
                  <a:pt x="132117" y="124510"/>
                  <a:pt x="132572" y="124557"/>
                </a:cubicBezTo>
                <a:cubicBezTo>
                  <a:pt x="135962" y="124915"/>
                  <a:pt x="139021" y="126656"/>
                  <a:pt x="142146" y="128022"/>
                </a:cubicBezTo>
                <a:cubicBezTo>
                  <a:pt x="144318" y="128971"/>
                  <a:pt x="146706" y="129750"/>
                  <a:pt x="149039" y="129750"/>
                </a:cubicBezTo>
                <a:cubicBezTo>
                  <a:pt x="150061" y="129750"/>
                  <a:pt x="151072" y="129601"/>
                  <a:pt x="152050" y="129250"/>
                </a:cubicBezTo>
                <a:cubicBezTo>
                  <a:pt x="152050" y="129250"/>
                  <a:pt x="149472" y="128224"/>
                  <a:pt x="149167" y="126591"/>
                </a:cubicBezTo>
                <a:cubicBezTo>
                  <a:pt x="148177" y="121300"/>
                  <a:pt x="151366" y="120547"/>
                  <a:pt x="155345" y="120547"/>
                </a:cubicBezTo>
                <a:cubicBezTo>
                  <a:pt x="146563" y="119562"/>
                  <a:pt x="138642" y="114705"/>
                  <a:pt x="134331" y="106992"/>
                </a:cubicBezTo>
                <a:cubicBezTo>
                  <a:pt x="131608" y="102120"/>
                  <a:pt x="130553" y="95633"/>
                  <a:pt x="133932" y="91192"/>
                </a:cubicBezTo>
                <a:cubicBezTo>
                  <a:pt x="137851" y="86042"/>
                  <a:pt x="145484" y="86039"/>
                  <a:pt x="151286" y="83172"/>
                </a:cubicBezTo>
                <a:cubicBezTo>
                  <a:pt x="156969" y="80364"/>
                  <a:pt x="160947" y="74379"/>
                  <a:pt x="161335" y="68051"/>
                </a:cubicBezTo>
                <a:cubicBezTo>
                  <a:pt x="161723" y="61723"/>
                  <a:pt x="158506" y="55297"/>
                  <a:pt x="153209" y="51816"/>
                </a:cubicBezTo>
                <a:cubicBezTo>
                  <a:pt x="146705" y="47542"/>
                  <a:pt x="137791" y="47639"/>
                  <a:pt x="131993" y="42447"/>
                </a:cubicBezTo>
                <a:cubicBezTo>
                  <a:pt x="122255" y="33726"/>
                  <a:pt x="127252" y="16215"/>
                  <a:pt x="118711" y="6317"/>
                </a:cubicBezTo>
                <a:cubicBezTo>
                  <a:pt x="114904" y="1904"/>
                  <a:pt x="109025" y="0"/>
                  <a:pt x="103111"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a:extLst>
              <a:ext uri="{FF2B5EF4-FFF2-40B4-BE49-F238E27FC236}">
                <a16:creationId xmlns:a16="http://schemas.microsoft.com/office/drawing/2014/main" id="{3A046A28-C563-04AC-7176-3C912C182204}"/>
              </a:ext>
            </a:extLst>
          </p:cNvPr>
          <p:cNvSpPr txBox="1">
            <a:spLocks noGrp="1"/>
          </p:cNvSpPr>
          <p:nvPr>
            <p:ph type="subTitle" idx="1"/>
          </p:nvPr>
        </p:nvSpPr>
        <p:spPr>
          <a:xfrm>
            <a:off x="1718781" y="1267861"/>
            <a:ext cx="4045200" cy="186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zh-TW" altLang="en-US" b="1" dirty="0">
                <a:latin typeface="微軟正黑體" panose="020B0604030504040204" pitchFamily="34" charset="-120"/>
                <a:ea typeface="微軟正黑體" panose="020B0604030504040204" pitchFamily="34" charset="-120"/>
              </a:rPr>
              <a:t>警方為調查案件，要求查閱過去一個月的</a:t>
            </a:r>
            <a:r>
              <a:rPr lang="en-US" altLang="zh-TW" b="1" dirty="0">
                <a:latin typeface="微軟正黑體" panose="020B0604030504040204" pitchFamily="34" charset="-120"/>
                <a:ea typeface="微軟正黑體" panose="020B0604030504040204" pitchFamily="34" charset="-120"/>
              </a:rPr>
              <a:t>CCTV</a:t>
            </a:r>
            <a:r>
              <a:rPr lang="zh-TW" altLang="en-US" b="1" dirty="0">
                <a:latin typeface="微軟正黑體" panose="020B0604030504040204" pitchFamily="34" charset="-120"/>
                <a:ea typeface="微軟正黑體" panose="020B0604030504040204" pitchFamily="34" charset="-120"/>
              </a:rPr>
              <a:t>錄像，但並無法庭命令。</a:t>
            </a:r>
          </a:p>
        </p:txBody>
      </p:sp>
      <p:grpSp>
        <p:nvGrpSpPr>
          <p:cNvPr id="398" name="Google Shape;398;p30">
            <a:extLst>
              <a:ext uri="{FF2B5EF4-FFF2-40B4-BE49-F238E27FC236}">
                <a16:creationId xmlns:a16="http://schemas.microsoft.com/office/drawing/2014/main" id="{5BD5410E-1DBD-E714-F43A-502E7CD1B853}"/>
              </a:ext>
            </a:extLst>
          </p:cNvPr>
          <p:cNvGrpSpPr/>
          <p:nvPr/>
        </p:nvGrpSpPr>
        <p:grpSpPr>
          <a:xfrm>
            <a:off x="360925" y="240488"/>
            <a:ext cx="8605313" cy="5006799"/>
            <a:chOff x="360925" y="240488"/>
            <a:chExt cx="8605313" cy="5006799"/>
          </a:xfrm>
        </p:grpSpPr>
        <p:grpSp>
          <p:nvGrpSpPr>
            <p:cNvPr id="399" name="Google Shape;399;p30">
              <a:extLst>
                <a:ext uri="{FF2B5EF4-FFF2-40B4-BE49-F238E27FC236}">
                  <a16:creationId xmlns:a16="http://schemas.microsoft.com/office/drawing/2014/main" id="{C8DB886B-3FF6-D0AE-5A01-263631285614}"/>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ECDA20D3-C4D4-4554-8312-768FC2E12362}"/>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A021092C-8043-0370-DD46-7A7B0A58765A}"/>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2D40A190-7F1B-FE4D-2732-DD2FF0D6C8B3}"/>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F1794167-FC62-9726-AC3F-68B06F37BDFC}"/>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3BBA4E44-A040-3682-01E5-BA6B6FEAC6CD}"/>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481534A5-32DE-BDAC-B076-E0F728E862F1}"/>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F6956253-B66F-9396-3408-B70ADD027A53}"/>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FB5CAD94-F7AB-8C4B-9098-A7C417CE50C4}"/>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B610F30D-5573-6B6F-D5FD-F230C360E51C}"/>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B4FB77F4-DFD0-5316-00BB-196713D16D47}"/>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15AA87E0-AC66-2E42-7B86-3C996131A900}"/>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16EAE63D-F874-AEB5-D298-CB232166B34C}"/>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ADF6268F-262F-689C-1D1B-ED0A49982F55}"/>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634AB330-AFEA-BA8C-E3F5-12A0CBA87F10}"/>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0FE25C60-DA9D-F2AA-696D-2832BB609A00}"/>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A1265E64-CD77-E938-704B-40D6D88054C5}"/>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A6712A9C-1B17-6D51-DE0A-254C624189A7}"/>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A42EF304-39C4-AFC8-F049-D4BDC5F8A7C2}"/>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D854F60A-E3E7-5495-9927-33A22EA9041C}"/>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C3081318-5D9F-B541-1F95-99917228C67D}"/>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7094A300-0152-1D1E-364B-184ABA98F0AB}"/>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66028F4C-651B-1EC8-8405-C158D4B13FAA}"/>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4DC4EB28-E68C-6312-7C95-8777B95F54CC}"/>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054C73F2-1C9A-538A-04B7-1F4D5F121A1C}"/>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3BBDC6D3-5EC2-85FB-3F48-7AF989C051FA}"/>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2CEA3228-5945-6791-2AD6-22ED67895F98}"/>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9226FDEA-1782-8B48-2F31-F135B5B662FF}"/>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936101E0-0B8F-32B8-BB73-53D63D21DECE}"/>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841E73DF-A65B-463E-63BA-9BCE0DCB68A3}"/>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DF17BBDB-6F25-1A2F-6CBA-702727C02AF8}"/>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BF5D877F-8D97-6D8A-215F-1FE4A4F02B5E}"/>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B2DEC1BA-D908-13E3-6133-82CAEE4DCFF7}"/>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2B6C33A8-70FA-031E-D3F7-CED3B9457314}"/>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D9516A47-5465-56FC-9F31-E89CCE8A6282}"/>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8C626FC0-3922-FB8A-5E87-2229E2738985}"/>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ABC5BD4D-5550-B055-2CD1-F804E739F185}"/>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5D1BCC2D-A94C-35CC-17D2-ABF265A0D87B}"/>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3727C8D4-8EB4-CD5F-6D24-933D5370E612}"/>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7D24D3D3-FC6B-40FB-F045-3E407D9899ED}"/>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04D888A9-D4D9-7D3D-E419-38650E051942}"/>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9AACFFEA-F9F7-A1FD-10EA-BEF2C806670A}"/>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9324A912-B6B4-50F7-0271-D4769DCCF25C}"/>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D419D11D-7919-35EE-4941-FD896D660A4D}"/>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3FB8EAC4-C86F-A419-34E9-566F6078F3DF}"/>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C7D53A19-736F-2E21-E78A-7169118BB593}"/>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E25D47F1-3C74-BA9A-75F9-420F96C229C1}"/>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2F698C33-C661-2C65-D439-E68B5FEA72C0}"/>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E6FAFDFB-5426-562A-E602-98921ACA7484}"/>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0E00E1BF-7667-5C53-88B4-7F4AD622B360}"/>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14647924-E2BB-3849-6733-E226C34974CE}"/>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F5D2EC89-51EF-BC22-4902-2B7301A344A7}"/>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F39C2AE5-90B5-1B9D-141D-AA56AA5FC5FE}"/>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C6487F53-12B0-3A67-700B-935912529E67}"/>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83B7AF51-B06C-E1B1-0C1B-8809F5E5A251}"/>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0C8C1FC8-D6DD-29DF-F9E4-28AF3677171B}"/>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BC45F11D-7E15-E478-3A02-73111A3F167E}"/>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82A131C5-9307-2F7D-96B7-B04197E75C9B}"/>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845CB0B1-AF6E-6A21-2AD3-312DC953AB39}"/>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8FD370D6-295F-1EFC-F9E0-69AE27C6B345}"/>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973929D6-EAB1-4E96-C8CD-BDC28B183A89}"/>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B846BB79-4060-7E4D-108F-102B78DBD55D}"/>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DF288FDF-05E6-A7A0-81C9-83A57000659C}"/>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891852E6-85B1-2B36-8E63-D69F2F1205AC}"/>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64E56C3A-1588-E58F-79E7-37D0D581E40F}"/>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758D1FA7-7917-E1CE-3AF8-5DCDBC85B46F}"/>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C10EE905-AE41-916C-1789-05254C368612}"/>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B207BA0A-F645-D57F-F0C5-600A6A7AAB0A}"/>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4D54D434-815E-96A7-FD67-3E8D3446CE8A}"/>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96CB65B1-F575-8A8A-B7C2-02C80C0C0B08}"/>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5AD86368-FDCA-3B6C-B14D-2C9650479F7A}"/>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2F6F68D3-8A00-A7C0-D102-B854E9000868}"/>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zh-TW" altLang="en-US" b="1" dirty="0">
                <a:solidFill>
                  <a:schemeClr val="accent1"/>
                </a:solidFill>
                <a:latin typeface="微軟正黑體" panose="020B0604030504040204" pitchFamily="34" charset="-120"/>
                <a:ea typeface="微軟正黑體" panose="020B0604030504040204" pitchFamily="34" charset="-120"/>
              </a:rPr>
              <a:t>豁免</a:t>
            </a:r>
            <a:endParaRPr lang="en-US" b="1"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08986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DFE9E352-0E2D-2415-4DCF-F6B59D31BEC1}"/>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7A9E21BA-7353-86B5-5659-D9F96B1852EE}"/>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E20774A3-1B71-52D2-4508-29E773F3C59F}"/>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C75F208B-7378-4C26-EA41-3F41ADCBEA71}"/>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2E08C50C-38C4-4876-16CA-FD6FE5F9D1C5}"/>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1A353AC7-A554-9124-58D3-72FEFB4AEAFC}"/>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8DD523A9-8D87-37ED-B6F0-933C3036EE7E}"/>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9F3539F1-5FB7-6AD6-11E9-E0686080786D}"/>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B2DF6002-FCB5-0E71-9ABA-393FFA9CB481}"/>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A4402EFA-514C-3266-DF63-9AF401091533}"/>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5F91CC05-5A26-751F-3511-59A1CF6752C2}"/>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EFD69F4-B1C0-A45A-6BAA-5E81217AB178}"/>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9798C1B1-D4F8-D74D-8AA1-E972C8255DC4}"/>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C563A949-AF5B-4278-D796-A156AD88B8AB}"/>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A99EF113-05CD-9845-369C-ADB3E1855293}"/>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0D30DCB1-228E-CD0A-781C-20586888A5BA}"/>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34970B57-4739-6998-E9BC-418C89CDC2C7}"/>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AFC96954-7789-33E9-7036-8A06E0D66840}"/>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AE751EFE-42FC-C5B7-5B76-35530F1447A4}"/>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5259676-B140-C9BE-B956-84D5577C4F12}"/>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2B1C7C37-D074-6716-C046-18D58922D90B}"/>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0D0CB83B-BBBD-7ABC-9C5D-D15472D65B4E}"/>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34D4C286-3E06-8B49-7DD7-C7FE73AF368C}"/>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81D274BE-99A0-09E9-D97E-8AD0B15DC8D3}"/>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1364FF33-3A2E-A30A-368B-89182562CEA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9D57D581-0588-F096-5A38-8C5FB60C1034}"/>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54C12667-1F75-8A20-B002-22DDFC857BD3}"/>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749D2CA6-EE42-706D-0C8B-DDD770440D72}"/>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42CC66DE-E9B2-FF12-34B4-A94C261640B7}"/>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FB06F54C-5D67-5ECD-8BF9-17B94E91E967}"/>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95964B52-D9D7-E0B6-9CBF-FB604AA9F712}"/>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195DD559-9840-B394-F70B-85B73729C310}"/>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C9C2E304-9585-20F3-0938-B72C7CE63C35}"/>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F65B19CE-5CBE-71BB-C1C8-93306D6D1002}"/>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B96BA066-DD43-4F42-6FA7-0F98EA7AB75B}"/>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ECEEEEAD-0027-1099-2741-1F74EA848ECB}"/>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BFF1CE24-4D81-A9A4-0200-FD4BCA3F9D46}"/>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01336FB7-D7E8-29CE-EEAD-A664C7A737FA}"/>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EBB7C79F-7E1E-323F-8562-63DDE18F8E0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D9FF117D-A862-916E-E4E0-D12B56D896B7}"/>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5C2AAF92-3EA3-D9CD-8AB2-CA84CF610C3E}"/>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DEA11FC9-ADB3-1222-4621-AFAFB4DA6820}"/>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7C66B413-6630-B447-73F5-4D65208A8593}"/>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09E802E5-BB65-584C-CB14-1DCE9996BBA2}"/>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18DE6F95-2F69-3336-7B13-B6722371BB1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73C3A3E2-CFF7-F8D4-D547-3421C1DBD564}"/>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1ECBFE83-008E-A303-4483-7E8B55020A42}"/>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B5BA5039-2686-21B8-20A2-24534E90B035}"/>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702AB77F-AF27-40E4-7577-6116D078A0A4}"/>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2D8B780A-8378-8C1C-45A3-D1CAA45F7CAC}"/>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B72FA92F-B6C5-96EA-8842-92B10967F617}"/>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28C77073-FE6A-AC54-B5B8-4A0C885318C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02032319-AD39-0AB8-026C-47DABBD2B43C}"/>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86C5171E-F876-7FAA-1D40-0B60B3F5631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3F775607-4B99-2C8B-4E12-A121C9DD67B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B4BC1A7A-E7CD-7F47-FBA0-FDF9E5E6F1E9}"/>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A7EBABAD-C718-98B6-6350-52AFABD3178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44044275-CE39-D377-E64D-92EAE52F794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00623448-8B35-5C0A-95BA-CC4DC0E00ADA}"/>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38A232CF-13C7-3436-43CC-F985AD82639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F2508405-6DF4-8DA9-00E6-9506B4BD7281}"/>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54CB2B50-9E39-DA20-8F69-63DF0D7287B6}"/>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6A565267-5F29-FA26-8524-0B4961EEEF82}"/>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1CAE4A6-626B-55F9-3C74-A87526DA49D4}"/>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4411AAEE-EDC6-7C92-B176-033B25ADBEE1}"/>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DBFEC682-2AFF-BCC3-20E3-25EF14E401AB}"/>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547B592F-9BC7-14C9-1552-F8DA91522A6C}"/>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F7D3C3FA-23F5-E546-B55D-69437EFC8DF9}"/>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4B5D2B41-698E-4C05-3F5C-693D2AC5AEEB}"/>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E43379FC-808E-9B1E-C797-DF1996DDC418}"/>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20F253E9-8A12-563D-B822-25F6FF2CB85E}"/>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C15093CC-349A-5B30-7164-D227264AAE18}"/>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AE7F19A2-9750-67CC-4C0E-3EDA50244619}"/>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30585013-7E88-DE79-E282-C34178D74395}"/>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D425B6CF-C235-86FA-84B4-A3CFEBF664AA}"/>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E0C5D3CD-0332-3A88-9D56-30685974862D}"/>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565D5607-DD63-36AA-3BB2-73CB1E9C4465}"/>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6DADFD5-CD97-ABE0-5D30-DEB411D60181}"/>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C5ED0D78-E95A-49F6-16C8-B4AAD27157C4}"/>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05C2BAA6-C2B9-61C7-1FA7-B56B6D605205}"/>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197CBD2C-DD4A-D4D5-2094-C64BB16ADD12}"/>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72E14930-36E8-8633-F26F-E63B3A1378E6}"/>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0E4274DC-FBC3-131D-C81A-70459FFD56AA}"/>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FE183F0D-6AB5-2846-36CA-ACB52D038913}"/>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0D07500E-C151-4B9C-28F8-CF0F96825FC9}"/>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DF222747-4B4D-E552-255A-1118F4E0C959}"/>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723ED016-E957-2D64-8F7C-95A5A4714477}"/>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1DB00003-2FE3-29FC-A752-324AFA960423}"/>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11FE1560-AC2B-306A-D46C-9F4A7E6485E0}"/>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2DA61C54-7B2C-B52C-9CA1-BFAF316CAA9C}"/>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75DED314-E59B-2743-D2E8-5C7BA4A8FDC1}"/>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677356B4-29EA-F611-4DF7-1F3D85E49B56}"/>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60E80372-BFDD-E76E-A51C-2BA63ABBE84D}"/>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C6921CA8-E34D-2E8B-5B86-8B176840EA1F}"/>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D33ABCBA-5E2E-60E4-6817-148D7D021C07}"/>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5D2CAADD-9CB0-0B6D-751B-C9850166F54F}"/>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9020EDF-1BED-5F32-6F82-B2BD34CB920C}"/>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EC5D35F7-560D-C2FA-2A4D-4EA9FA63E5E2}"/>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72EFF4CC-BDD2-E2C4-8532-9F73DE415E19}"/>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AE0CCCD0-2FCC-8968-B018-9E05AAF21348}"/>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5C9AE4EB-3D7D-90EB-E6A7-870D8B0D6D1A}"/>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9F681279-1A13-E437-598A-6958CD11A5F8}"/>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DB21A67B-B4F6-B52D-C6CB-0F00929021F9}"/>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74FDA548-0B56-70DE-7B22-73A0B4711FB7}"/>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C206C98F-0C67-AAA2-6C77-7CDAAFED6D27}"/>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33319866-E873-05AE-B7FC-476ACC749158}"/>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F4FAE19-0A9A-7F03-55F9-830FD823BF9D}"/>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A24E9851-1106-6EA9-BA52-0BC2B0725B22}"/>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8D825EB4-176C-A1B8-3DF8-A39062F64A6E}"/>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E74E8AAB-E210-FFD0-16AA-46E51D1BA14D}"/>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B9D1C4DD-F344-CFDF-2B7B-2C79B5676019}"/>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34C60297-91E7-E8D1-8E11-6CE46277CD9B}"/>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1BB66475-7081-F656-054B-CB22E87980C4}"/>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A7A1DA41-6FD4-A50A-6F78-79806B6E2485}"/>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12A3C154-B145-6B5A-529A-0FD5DB69B901}"/>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828B3E8-3144-ECE9-DC67-81E23FA436DF}"/>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52236E49-AA60-2ED8-EA66-BDDF74A160BF}"/>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D2E401A5-0FEA-79E2-66F0-BDE9E26C5370}"/>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D19C97B2-2CF4-7E39-B0ED-F7E5E6FCE1AD}"/>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第</a:t>
            </a:r>
            <a:r>
              <a:rPr lang="en-US" altLang="zh-TW" b="1" dirty="0">
                <a:latin typeface="微軟正黑體" panose="020B0604030504040204" pitchFamily="34" charset="-120"/>
                <a:ea typeface="微軟正黑體" panose="020B0604030504040204" pitchFamily="34" charset="-120"/>
              </a:rPr>
              <a:t>36</a:t>
            </a:r>
            <a:r>
              <a:rPr lang="zh-TW" altLang="en-US" b="1" dirty="0">
                <a:latin typeface="微軟正黑體" panose="020B0604030504040204" pitchFamily="34" charset="-120"/>
                <a:ea typeface="微軟正黑體" panose="020B0604030504040204" pitchFamily="34" charset="-120"/>
              </a:rPr>
              <a:t>及</a:t>
            </a:r>
            <a:r>
              <a:rPr lang="en-US" altLang="zh-TW" b="1" dirty="0">
                <a:latin typeface="微軟正黑體" panose="020B0604030504040204" pitchFamily="34" charset="-120"/>
                <a:ea typeface="微軟正黑體" panose="020B0604030504040204" pitchFamily="34" charset="-120"/>
              </a:rPr>
              <a:t>38</a:t>
            </a:r>
            <a:r>
              <a:rPr lang="zh-TW" altLang="en-US" b="1" dirty="0">
                <a:latin typeface="微軟正黑體" panose="020B0604030504040204" pitchFamily="34" charset="-120"/>
                <a:ea typeface="微軟正黑體" panose="020B0604030504040204" pitchFamily="34" charset="-120"/>
              </a:rPr>
              <a:t>條：公署進入辦公室視察權力。</a:t>
            </a:r>
            <a:endParaRPr lang="en-US" altLang="zh-TW"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3F495547-63F9-2F3A-C6FA-CC84E39F2316}"/>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違法後果</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673029D8-6E27-6908-EF82-54C16F8A550F}"/>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⼀般先出通知，要求糾正違法⾏為</a:t>
            </a: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如拒絕糾正，便屬違法</a:t>
            </a:r>
            <a:endParaRPr lang="en-US" altLang="zh-TW" sz="20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持續再犯可判更重</a:t>
            </a:r>
          </a:p>
        </p:txBody>
      </p:sp>
    </p:spTree>
    <p:extLst>
      <p:ext uri="{BB962C8B-B14F-4D97-AF65-F5344CB8AC3E}">
        <p14:creationId xmlns:p14="http://schemas.microsoft.com/office/powerpoint/2010/main" val="2956828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D5CF6B22-52F6-B5A9-B56B-3F98926A17AA}"/>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5878C4E3-629B-0FC0-7F84-579E6AAB624A}"/>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64DC1CB1-BEFF-47C7-CEA2-77528D530080}"/>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FC87EC96-9BE6-A5FB-5458-A66B809F7700}"/>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5AE2B0CB-E569-5F99-1CC3-E5489647D915}"/>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3CDFBCEE-EED2-C91A-1656-6756723AD77F}"/>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A42EAFE5-886A-AE1E-6FB3-7D55A233A395}"/>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695C0204-5F6A-4679-0568-BE03BC55546B}"/>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524050B9-2E8A-EDD3-70FF-75984FF455BB}"/>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DD2BD0F4-8BAF-691E-541C-34722B9CBD60}"/>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738B999B-5C4F-6D13-A590-2088089025D7}"/>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C1378066-EC19-7E61-EBAF-B2B6D144098A}"/>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8CAF88C7-609D-F41A-42BA-AE59E5A9BD40}"/>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65FF7FA6-BA02-B465-39CB-D28E722562E3}"/>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4B6E27C7-44D9-A059-11E4-E4837445A8B5}"/>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31557020-1820-8F79-6A9F-8E91B4B9726C}"/>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EFE17AC7-090C-F1B0-9AB9-7009CB491A44}"/>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E3A84729-8A0D-0395-7B5B-DF10CCC5CA6D}"/>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C5411264-ADF6-0B40-8A72-2080EF137BA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58D4D9A1-1E5D-3D09-3CC1-DD1254A7BF0C}"/>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99A5CB1E-E8F4-9D7D-10C0-E8ADC6967634}"/>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82771DF6-99D5-6AED-BBE7-F1CBAE15C03B}"/>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94C3D7B-394E-4665-A86F-B841DD7BC144}"/>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6D49AC12-A0B4-BADA-5156-13A6C248033D}"/>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3FD00CC7-3790-F0CF-8294-5660AAD8F515}"/>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B2A16F26-1FAC-0AC5-E27A-81EF6E3F4B28}"/>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E4F32D0-619A-ACD3-A951-19B99EAD657E}"/>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EB702086-6607-B818-0D35-76329B739F0B}"/>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B957BF3D-D97F-7B0A-A1DC-ADAC0FACD73E}"/>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0FC4F1C5-0022-AC95-7F91-36C2FA4AF16E}"/>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EAB15F89-AE69-8ADF-BB4E-83F11B58327D}"/>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AA1CADB3-A6AB-9D51-F555-BE15D855B5B3}"/>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4C804BCB-B17C-E8D2-3E2E-5F8942C341DB}"/>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98A4089C-DD69-2A84-3473-99A1309A4456}"/>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BFF0EDFE-CD41-9294-3121-7FCB68DBAC90}"/>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F84538A7-201A-7990-B748-3BFC931FD0A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B03ACE7E-1668-E589-EDAF-BED230DF659D}"/>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77EC8F2C-BBF2-B1EE-4977-63FD56017F7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C6BC770-22D5-B55A-CB35-EC42A58678F3}"/>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4FE62716-8081-7EE0-7C23-121F79CE2C1F}"/>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0AD1FAF6-1E2C-73A7-595F-C08186847CBC}"/>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E953F5F1-1B21-2667-A526-4C5177DD2D65}"/>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8247389B-1836-7B5F-3DF4-6279F7EBF716}"/>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DFA2EBEA-8531-F544-4A0F-157381836FE8}"/>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38CD7308-940E-F80D-DDC7-D66BC3665F5E}"/>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BA672E77-645D-999B-5F40-B66F043BEEC7}"/>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941A7334-CB59-15E5-4A04-784EB0B0E78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082BF0AA-E183-F4D4-8A6A-616FE6434A87}"/>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83533D2E-FF0B-2AF0-3CD6-7AE6340437A2}"/>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81842876-257B-529E-78B9-901E1AA643EB}"/>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564E3203-49F0-73EB-99EC-FAAD69B24629}"/>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9723440F-371F-22AD-89CB-7EC542A0A90A}"/>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719E21D9-19E7-C70E-8653-E581A601198B}"/>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4A216B34-3637-C07B-CBED-EA8DEF987871}"/>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D7FC0C13-2B35-A5F3-4BD4-ACFAD814382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E740436D-F419-AF83-8E36-E2594750D477}"/>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BC8B9AE0-F674-D582-A3B5-5A9E44D3BBA1}"/>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83F93E62-B2CC-B2B9-67C0-3E2FA21ECE4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8875663-0460-5163-4BDD-44DD9071BEC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F96A547C-6C03-28EE-0731-F3AA5F41B076}"/>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66E26325-FB54-C48C-7E28-676D50C6FD5B}"/>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FEAD8440-33DA-A697-D16E-E045682F7573}"/>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4F598CB7-D30D-B637-E105-A32AE7E342F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8869BE35-C852-A722-4E2B-6D8C4F076C19}"/>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4323109E-DC5B-9326-A2DA-8910D72E3237}"/>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2A0D2CD3-32F0-5947-3C27-DDC0B193619E}"/>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EF757932-390A-C0FB-8666-09027A39AF2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7D01D094-5034-169A-EBDB-6A0B73AF3761}"/>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4E4CB3D4-95E3-2790-9B88-C97C78A8AA87}"/>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B6A2847F-DF54-23C9-B014-8CF2B22388EC}"/>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A0F38C53-4244-1366-2B17-4B355E9EE4C3}"/>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32D9D3B7-6B44-482A-4020-226783B313B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FFBCC3A3-77C9-4A98-F871-9176DAE12C5C}"/>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16121BFF-C753-722A-5A06-94128D03ADC9}"/>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B3011285-AA05-AFEF-5978-1BE44B64B58B}"/>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97C888B5-2170-E917-9FA9-53E1E78B4FCC}"/>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96968630-38F8-BB85-854E-123E9385A7D4}"/>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AB58FE81-A427-A4AB-C0FD-8BBD0CDBEDE3}"/>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4A3D54DB-2897-7DBF-C8A6-C431A0B369DB}"/>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AC023323-3988-06B4-5474-3C5278624609}"/>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FF433865-FF12-0E0D-D408-40AD0F238C95}"/>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78868827-EA2C-8477-FA03-B17020843F7B}"/>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7CA9D6D-F556-0977-DF8E-214A950479FD}"/>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6908654F-C9E0-CEA9-F835-11580256E2EC}"/>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21E002BA-A8A1-36E6-2FCF-344F36B906A7}"/>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BEB76C92-5132-A95B-FF6E-91B8857F4B8E}"/>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853396EA-3382-3A3A-CEF6-A84A10D7A2E2}"/>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541C6F3C-4D3D-A5EB-DC21-09E70145DB57}"/>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DD606AC5-93B0-5AC6-1104-D2A4A09EF868}"/>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554AD27C-6D8D-8550-523D-10D11BB30E98}"/>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5808DB91-8A89-28E5-0E2C-7C74A6DDD51F}"/>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F85228BC-7FF6-DF8D-2C8A-338679E08DDA}"/>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6E1C4562-E3CA-D7FF-96CE-EC5F33479E6E}"/>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C435D864-DE2D-A9FF-4381-F50C3FB301D4}"/>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7371C827-E56E-5762-D6B6-5974087B7504}"/>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5BBF65EA-1662-54C1-0EFB-3F74D47EDDEF}"/>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E1111F0A-5B14-290C-E8F4-174760B9CC1B}"/>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D4E1FA7B-C6AB-01FE-DDBC-61E43B351891}"/>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D940677B-61F0-157C-A38D-A56A17B37FB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F8164932-0725-D8E0-7165-0B72F70A40C1}"/>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51DEFF99-61B9-0BAC-71EB-D06FAB644D1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3ED4B6B1-E333-DD92-9664-7D85AF4D4C75}"/>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26A43F4D-2BB6-5431-93E1-1427BFEE097F}"/>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88BD9563-3736-8170-E7C5-C22921ED7B0C}"/>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878A26BB-3244-4940-8AD2-67D0525AAB6E}"/>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48A9EF90-B362-30F9-BB29-5BFE07719FB5}"/>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90F4ECA-C62D-B748-5A7E-C4C9CEDF65F8}"/>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E01379A9-B01D-5EF0-24F6-8B74DCC3A5E8}"/>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BA975BF7-9312-42EF-F225-55484CDD8DB4}"/>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0FEA323-D97C-1D83-5AB5-FD25A78848F0}"/>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4163ED3A-FC6C-F69A-8D0B-3634EDFD01E3}"/>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DCF7296D-BD6B-C7FC-6560-CB0C1677BCC7}"/>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A4CA4430-3C1C-E5D3-EC23-3BC88D0D76F8}"/>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A876E692-62C2-2A93-311F-F338DBCC9DA4}"/>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8C398DA2-EC36-3A3A-5499-737D135C524A}"/>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FFE541AC-36E0-5438-889F-5836C0EB7010}"/>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18FACFB3-D026-D10E-B0ED-E720A65CDB5D}"/>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9E5C9E72-A02B-5555-BB44-D3915461C137}"/>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F294CB7D-7A34-B531-478A-92C6DFB06AB1}"/>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第</a:t>
            </a:r>
            <a:r>
              <a:rPr lang="en-US" altLang="zh-TW" b="1" dirty="0">
                <a:latin typeface="微軟正黑體" panose="020B0604030504040204" pitchFamily="34" charset="-120"/>
                <a:ea typeface="微軟正黑體" panose="020B0604030504040204" pitchFamily="34" charset="-120"/>
              </a:rPr>
              <a:t>66E</a:t>
            </a:r>
            <a:r>
              <a:rPr lang="zh-TW" altLang="en-US" b="1" dirty="0">
                <a:latin typeface="微軟正黑體" panose="020B0604030504040204" pitchFamily="34" charset="-120"/>
                <a:ea typeface="微軟正黑體" panose="020B0604030504040204" pitchFamily="34" charset="-120"/>
              </a:rPr>
              <a:t>條：沒有遵從根據條例第</a:t>
            </a:r>
            <a:r>
              <a:rPr lang="en-US" altLang="zh-TW" b="1" dirty="0">
                <a:latin typeface="微軟正黑體" panose="020B0604030504040204" pitchFamily="34" charset="-120"/>
                <a:ea typeface="微軟正黑體" panose="020B0604030504040204" pitchFamily="34" charset="-120"/>
              </a:rPr>
              <a:t>66D(2)</a:t>
            </a:r>
            <a:r>
              <a:rPr lang="zh-TW" altLang="en-US" b="1" dirty="0">
                <a:latin typeface="微軟正黑體" panose="020B0604030504040204" pitchFamily="34" charset="-120"/>
                <a:ea typeface="微軟正黑體" panose="020B0604030504040204" pitchFamily="34" charset="-120"/>
              </a:rPr>
              <a:t>條發出的書面通知的要求</a:t>
            </a:r>
            <a:endParaRPr lang="en-US" altLang="zh-TW"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30C57009-6A75-0ABE-F6EC-C14D3604B3D0}"/>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違法後果</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35DB7A3C-1EA6-32D7-F4F9-CA2852127309}"/>
              </a:ext>
            </a:extLst>
          </p:cNvPr>
          <p:cNvSpPr txBox="1">
            <a:spLocks/>
          </p:cNvSpPr>
          <p:nvPr/>
        </p:nvSpPr>
        <p:spPr>
          <a:xfrm>
            <a:off x="615783" y="1980316"/>
            <a:ext cx="5361272"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循簡易程序定罪</a:t>
            </a:r>
            <a:r>
              <a:rPr lang="en-US" altLang="zh-TW" sz="2000" dirty="0">
                <a:latin typeface="Noto Sans HK" panose="020B0200000000000000" pitchFamily="34" charset="-120"/>
                <a:ea typeface="Noto Sans HK" panose="020B0200000000000000" pitchFamily="34" charset="-120"/>
              </a:rPr>
              <a:t>︰HK$50,000</a:t>
            </a:r>
            <a:r>
              <a:rPr lang="zh-TW" altLang="en-US" sz="2000" dirty="0">
                <a:latin typeface="Noto Sans HK" panose="020B0200000000000000" pitchFamily="34" charset="-120"/>
                <a:ea typeface="Noto Sans HK" panose="020B0200000000000000" pitchFamily="34" charset="-120"/>
              </a:rPr>
              <a:t>及監禁</a:t>
            </a:r>
            <a:r>
              <a:rPr lang="en-US" altLang="zh-TW" sz="2000" dirty="0">
                <a:latin typeface="Noto Sans HK" panose="020B0200000000000000" pitchFamily="34" charset="-120"/>
                <a:ea typeface="Noto Sans HK" panose="020B0200000000000000" pitchFamily="34" charset="-120"/>
              </a:rPr>
              <a:t>6</a:t>
            </a:r>
            <a:r>
              <a:rPr lang="zh-TW" altLang="en-US" sz="2000" dirty="0">
                <a:latin typeface="Noto Sans HK" panose="020B0200000000000000" pitchFamily="34" charset="-120"/>
                <a:ea typeface="Noto Sans HK" panose="020B0200000000000000" pitchFamily="34" charset="-120"/>
              </a:rPr>
              <a:t>個月</a:t>
            </a:r>
            <a:br>
              <a:rPr lang="en-US" altLang="zh-TW" sz="2000" dirty="0">
                <a:latin typeface="Noto Sans HK" panose="020B0200000000000000" pitchFamily="34" charset="-120"/>
                <a:ea typeface="Noto Sans HK" panose="020B0200000000000000" pitchFamily="34" charset="-120"/>
              </a:rPr>
            </a:br>
            <a:endParaRPr lang="en-US" altLang="zh-TW" sz="700" dirty="0">
              <a:latin typeface="Noto Sans HK" panose="020B0200000000000000" pitchFamily="34" charset="-120"/>
              <a:ea typeface="Noto Sans HK" panose="020B0200000000000000" pitchFamily="34" charset="-120"/>
            </a:endParaRPr>
          </a:p>
          <a:p>
            <a:pPr>
              <a:lnSpc>
                <a:spcPct val="150000"/>
              </a:lnSpc>
              <a:buFont typeface="Arial" panose="020B0604020202020204" pitchFamily="34" charset="0"/>
              <a:buChar char="•"/>
            </a:pPr>
            <a:r>
              <a:rPr lang="zh-TW" altLang="en-US" sz="2000" dirty="0">
                <a:latin typeface="Noto Sans HK" panose="020B0200000000000000" pitchFamily="34" charset="-120"/>
                <a:ea typeface="Noto Sans HK" panose="020B0200000000000000" pitchFamily="34" charset="-120"/>
              </a:rPr>
              <a:t>循公訴程序定罪</a:t>
            </a:r>
            <a:r>
              <a:rPr lang="en-US" altLang="zh-TW" sz="2000" dirty="0">
                <a:latin typeface="Noto Sans HK" panose="020B0200000000000000" pitchFamily="34" charset="-120"/>
                <a:ea typeface="Noto Sans HK" panose="020B0200000000000000" pitchFamily="34" charset="-120"/>
              </a:rPr>
              <a:t>︰HK$200,000</a:t>
            </a:r>
            <a:r>
              <a:rPr lang="zh-TW" altLang="en-US" sz="2000" dirty="0">
                <a:latin typeface="Noto Sans HK" panose="020B0200000000000000" pitchFamily="34" charset="-120"/>
                <a:ea typeface="Noto Sans HK" panose="020B0200000000000000" pitchFamily="34" charset="-120"/>
              </a:rPr>
              <a:t>及監禁</a:t>
            </a:r>
            <a:r>
              <a:rPr lang="en-US" altLang="zh-TW" sz="2000" dirty="0">
                <a:latin typeface="Noto Sans HK" panose="020B0200000000000000" pitchFamily="34" charset="-120"/>
                <a:ea typeface="Noto Sans HK" panose="020B0200000000000000" pitchFamily="34" charset="-120"/>
              </a:rPr>
              <a:t>1</a:t>
            </a:r>
            <a:r>
              <a:rPr lang="zh-TW" altLang="en-US" sz="2000" dirty="0">
                <a:latin typeface="Noto Sans HK" panose="020B0200000000000000" pitchFamily="34" charset="-120"/>
                <a:ea typeface="Noto Sans HK" panose="020B0200000000000000" pitchFamily="34" charset="-120"/>
              </a:rPr>
              <a:t>年</a:t>
            </a:r>
          </a:p>
        </p:txBody>
      </p:sp>
    </p:spTree>
    <p:extLst>
      <p:ext uri="{BB962C8B-B14F-4D97-AF65-F5344CB8AC3E}">
        <p14:creationId xmlns:p14="http://schemas.microsoft.com/office/powerpoint/2010/main" val="208910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2E4C14E0-82CC-A78E-4715-4FE74B584A50}"/>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CDA2B6B2-5B37-EB45-D233-C8C516B08DB7}"/>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F6113C9F-E2C3-930A-2E43-44393E68E2CE}"/>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AE0751F2-26B3-2728-65A0-157C6678A062}"/>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049CEDB2-7EE2-7195-BCCA-37FCD0AE01A8}"/>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9E508C2F-F56E-C2A7-2667-467ED41EEF83}"/>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D85B8D8B-892F-F290-579E-2330275DB472}"/>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8D808938-D909-FCBC-6B24-4D28C303D228}"/>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EB967131-DB57-06E3-D3E4-0B40C1B5E8CE}"/>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04A20DD-F75D-46AA-51E7-84B458F8860B}"/>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187224D5-3192-A57C-B206-809518ADEAEE}"/>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E8755673-B5EF-E611-DD9C-7C363447653F}"/>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7FFFFEB9-E605-3C70-7977-B3FF2B2B5539}"/>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787F60B6-F0CD-9E4E-68CA-9378DA867E93}"/>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7D23E212-8353-A4B3-4AE9-F017DBB0F658}"/>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586557FE-2858-890F-F087-CDB47E557B0C}"/>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CCCDEF88-084D-3DAC-BF26-B0F6BCB20950}"/>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62A039A8-D2D2-1501-53BD-9A3E0EF13D6E}"/>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789EFF9B-3CE2-F810-8620-A445FA6CFB3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F9D6114E-32AF-00B8-022D-7D880B2EB8BB}"/>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6C930283-3F3D-76ED-05D7-15C07168709D}"/>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71387CB8-BE67-8492-B0BA-B5F8F0208673}"/>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9A215B19-BD4B-9D85-AFCF-328CCF98DADF}"/>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58AAE0AF-BD72-67EC-C2C5-9F1F4D9B78B8}"/>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8CD64E49-DE45-333D-FEF0-499F38DB24D6}"/>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A8E54ED4-766F-367A-9447-049E83870253}"/>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97AC8B1A-3625-EA27-149B-36D627CB512F}"/>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75DB731A-72EA-4CEE-5BC7-1CA72A2EF5A9}"/>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C02C2113-53ED-3A57-ACDB-91B66EE8A92A}"/>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F4F7C5AF-9AA7-E1A2-8B3F-8889FF088EB8}"/>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D43FCD60-5998-939D-ECDB-BF35684F7FE4}"/>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95CCADA2-24F0-C673-AC53-1FA0A961B8AC}"/>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6E81435C-68C4-25F8-9806-6483B592C499}"/>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1D4B8830-6E10-3161-4E58-9D532E8A883D}"/>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9DFDFDD3-5AAC-3F28-EE67-446C6B8120C3}"/>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4797C4B4-5E76-27B2-2BC0-7E754D0C2F06}"/>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C8393151-F802-68EA-E520-D880F0007032}"/>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5BE79039-9EB3-2ACE-A926-1C9459DF2CDC}"/>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BF1349E-0E4B-6F9C-4E28-4933EE4B8F12}"/>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0BCC9643-17EE-8BB4-6460-309377CC22D6}"/>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0BC0F6F0-1E91-8B8A-E17B-DAF928F34D56}"/>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57049EC5-EB26-C0E8-9D04-1811C29205FC}"/>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1F48F6F7-CB64-BCBB-7CD7-DD38F0C6ECB7}"/>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D052CE0-AD60-FA55-BD77-E09640394EAA}"/>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B331DCD2-9E93-C694-0565-E290ED3C7AA6}"/>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A5FB1085-B05A-3760-E11A-FD8966FC2A29}"/>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5AB62D82-CD2D-C0E9-4730-9DB9A1723E1A}"/>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CDB7F0FC-47A9-3E1E-2639-32F726289C0C}"/>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BF8D3BCE-4ECA-8D95-9392-7C9E08C15733}"/>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8B42FCBA-8DB0-0978-28FB-1C8D3364471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2C3F72DF-9B4D-92A2-97A5-F14B49B1F3E2}"/>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6FC24D2E-FB4A-5A2E-B7D8-3B3938B316D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C14DD3AD-137C-7FC4-7E34-844153AAFE56}"/>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4AE647CB-3873-3A85-55FE-4A06AA43DF1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74C175D3-745A-BAE2-819C-41C93D2FCDCE}"/>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7AC1B6BF-6315-4F81-25EE-676908DCC7DE}"/>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3D6CB3A4-E587-78EE-5F61-5846954FB704}"/>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08741ADE-844D-25FB-DC2C-53578C754D31}"/>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B6E50A23-4360-4AAF-B17D-C5A53E4D3A0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9E8561FE-5BC5-C6E5-F462-5FC5D907D663}"/>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3565D33F-49DC-435B-E4BD-AE3B73B1ABAD}"/>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E5902C09-9B4E-B056-E82C-CA65101CCFA0}"/>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B57A1D0F-6C8A-6582-E2C9-4BBD90BFD41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0CC09283-2352-C284-742D-F096894EE0FC}"/>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F9CE4BE4-7108-5E05-720A-5E2387118DF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08752A5F-FDC0-8E79-F104-97D391A14CBF}"/>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D6083E56-2C78-0C56-F450-63CF383E102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4B2A6DB2-6519-7058-05D2-F7F34826C906}"/>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2B52E81A-20A4-8602-AADF-EFAC599A5E44}"/>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B6A40775-CD39-4084-C5B1-1E3FF132FF19}"/>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9E1E601D-98F6-7D5E-498C-8C67EA3ABA58}"/>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59BBDE7A-0AD1-A72B-2323-7D4A7107D9F5}"/>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21CC6C9E-1061-C4AA-AD57-0C61CA821284}"/>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AE7A73B5-0B9C-C82E-2209-6F07313E37A0}"/>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7D0F88D4-0EE7-5B28-554D-AF5FE2880A4D}"/>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0306757C-1949-04B8-BC88-0B31BC1059A0}"/>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BBFF8F47-BFF1-14B2-B0F4-413F7695906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668D4579-B9CD-6AC5-71A7-A72F426AA5B8}"/>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4A80643A-6626-6907-1345-460E19AFDCD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1C733F2E-815A-9B94-F17E-302877455184}"/>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7BB2CFEF-49C5-C25D-524B-FD1891CA9B4D}"/>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84947D71-5F22-8C07-5FE2-C92E01ED54F0}"/>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DCB6AC4A-0C56-ACE6-B57E-62B20B82D30C}"/>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6CC90677-3271-8E96-0229-41C174FBCFFF}"/>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D9F5A7DE-8BD8-3B11-B241-6787AE3F1093}"/>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51C74098-D7EC-1DAA-22DA-633D1EF3F011}"/>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5FC33F6D-CB08-EFD4-0D0F-A4515E4BFC71}"/>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6AE993E4-A64E-A2E8-3752-01D718B4DE12}"/>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AA9DAE5E-1CBD-F23B-90F3-89F33D849F32}"/>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3190DB3D-C270-5FCE-7C37-9D2B5D0B55E6}"/>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3CD6DE6D-C2EB-1131-F115-799ED620801E}"/>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846150BA-0CE9-48CC-FEF5-3461DF81A9A1}"/>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BC217D95-FF99-D514-19B1-1E1F44BA3F07}"/>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FCC675DA-82C2-79A5-216D-742C773EC3F7}"/>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5A0C4219-8DEC-51BE-A435-E02BAAAF418C}"/>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FDBB3E8-5169-5459-1DE2-657E0EDFBD2E}"/>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3C44D7FF-8EC4-9025-0653-62B214735DEB}"/>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43D44D65-89DF-1AE9-E5FA-CF4C356A7DF9}"/>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F73ADB0C-0F8C-C636-8EA3-43AE153BA6DB}"/>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D083C04D-C09D-D26B-5929-673BADB080D9}"/>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FE4DE73B-2546-B401-A959-594CAA8C093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838DD5B5-56CF-835D-D84F-6DDD6936B29C}"/>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84896A25-440C-9AE8-FB4C-51169B86AF7F}"/>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57F29E4A-CE41-92B2-D4E0-E4B8B9488CCA}"/>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A4EEA826-E924-F105-26C9-D15DF13A10CD}"/>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5914C22E-FC6B-B2A8-2BCB-0C8A82E46B23}"/>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285D58B6-6376-AD55-3837-EEEE58F786A1}"/>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ACEB90E4-8AC0-68F2-B839-1255FDAA4F01}"/>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5889EF60-3D14-B283-603F-84FFF46BB1E0}"/>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FB35110E-34F4-E9A5-D1C8-1E9CC3BA3C45}"/>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7630459E-C0DC-EF54-B034-61F3301E48CA}"/>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AF6A67E3-B261-5A66-0AE3-BCEF4FA9EA7C}"/>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B068AEB7-7EB1-029A-A748-C1B818718A8F}"/>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4FA89CAF-12D0-5E9B-ECD5-CB3E92D8D631}"/>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76BBF19A-183B-60D9-A1F0-502C81967E24}"/>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54F4511E-8AAB-2398-4615-5E947108DDE7}"/>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6F112322-46C8-41BB-42E8-DFAD081EFE8A}"/>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783D733D-8AF6-D85E-0042-3A96345703D2}"/>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3F1D27FA-55DC-8A15-0C4B-9583B49EA8F6}"/>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第</a:t>
            </a:r>
            <a:r>
              <a:rPr lang="en-US" altLang="zh-TW" b="1" dirty="0">
                <a:latin typeface="微軟正黑體" panose="020B0604030504040204" pitchFamily="34" charset="-120"/>
                <a:ea typeface="微軟正黑體" panose="020B0604030504040204" pitchFamily="34" charset="-120"/>
              </a:rPr>
              <a:t>64</a:t>
            </a:r>
            <a:r>
              <a:rPr lang="zh-TW" altLang="en-US" b="1" dirty="0">
                <a:latin typeface="微軟正黑體" panose="020B0604030504040204" pitchFamily="34" charset="-120"/>
                <a:ea typeface="微軟正黑體" panose="020B0604030504040204" pitchFamily="34" charset="-120"/>
              </a:rPr>
              <a:t>條：未經同意披露資料意圖造成傷害 </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起底罪</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31EC97BC-13F7-C09D-E663-FC2DE17D6FC0}"/>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違法後果</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63D94BFB-64BA-B80E-6AEE-EA0BC0B22D52}"/>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0" marR="0" lvl="0" indent="0" algn="l" defTabSz="914400" rtl="0" eaLnBrk="1" fontAlgn="auto" latinLnBrk="0" hangingPunct="1">
              <a:lnSpc>
                <a:spcPct val="100000"/>
              </a:lnSpc>
              <a:spcBef>
                <a:spcPts val="0"/>
              </a:spcBef>
              <a:spcAft>
                <a:spcPts val="0"/>
              </a:spcAft>
              <a:buClr>
                <a:srgbClr val="000000"/>
              </a:buClr>
              <a:buSzTx/>
              <a:tabLst/>
              <a:defRPr/>
            </a:pPr>
            <a:r>
              <a:rPr kumimoji="0" lang="zh-TW" altLang="en-US"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循簡易程序審訊 </a:t>
            </a:r>
            <a:r>
              <a:rPr kumimoji="0" lang="en-US" altLang="zh-TW"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(PDPO </a:t>
            </a:r>
            <a:r>
              <a:rPr kumimoji="0" lang="zh-TW" altLang="en-US"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第</a:t>
            </a:r>
            <a:r>
              <a:rPr kumimoji="0" lang="en-US" altLang="zh-TW"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64(3A)</a:t>
            </a:r>
            <a:r>
              <a:rPr kumimoji="0" lang="zh-TW" altLang="en-US"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條</a:t>
            </a:r>
            <a:r>
              <a:rPr kumimoji="0" lang="en-US" altLang="zh-TW"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a:t>
            </a:r>
            <a:r>
              <a:rPr kumimoji="0" lang="zh-TW" altLang="en-US"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a:t>
            </a:r>
            <a:endParaRPr kumimoji="0" lang="en-US" altLang="zh-TW"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指無資料當事人同意下，</a:t>
            </a:r>
            <a:r>
              <a:rPr kumimoji="0" lang="zh-TW" altLang="en-US" sz="1400" b="1"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意圖或罔顧</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會導致當事人或其家人蒙受「指明傷害」而公開個人資料者。定罪後可處罰款 </a:t>
            </a:r>
            <a:r>
              <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HK$100,000 </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及監禁 </a:t>
            </a:r>
            <a:r>
              <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2 </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年 ；</a:t>
            </a:r>
            <a:endPar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endParaRPr>
          </a:p>
          <a:p>
            <a:pPr marL="0" indent="0">
              <a:buClr>
                <a:srgbClr val="000000"/>
              </a:buClr>
              <a:buSzTx/>
              <a:defRPr/>
            </a:pPr>
            <a:endParaRPr lang="en-US" altLang="zh-TW" sz="1400" dirty="0">
              <a:solidFill>
                <a:srgbClr val="000000"/>
              </a:solidFill>
              <a:latin typeface="Noto Sans HK" panose="020B0200000000000000" pitchFamily="34" charset="-120"/>
              <a:ea typeface="Noto Sans HK" panose="020B0200000000000000" pitchFamily="34" charset="-120"/>
              <a:cs typeface="Arial"/>
              <a:sym typeface="Arial"/>
            </a:endParaRPr>
          </a:p>
          <a:p>
            <a:pPr marL="0" indent="0">
              <a:buClr>
                <a:srgbClr val="000000"/>
              </a:buClr>
              <a:buSzTx/>
              <a:defRPr/>
            </a:pPr>
            <a:r>
              <a:rPr lang="zh-TW" altLang="en-US" sz="1400" b="1" dirty="0">
                <a:solidFill>
                  <a:srgbClr val="000000"/>
                </a:solidFill>
                <a:latin typeface="Noto Sans HK" panose="020B0200000000000000" pitchFamily="34" charset="-120"/>
                <a:ea typeface="Noto Sans HK" panose="020B0200000000000000" pitchFamily="34" charset="-120"/>
                <a:cs typeface="Arial"/>
                <a:sym typeface="Arial"/>
              </a:rPr>
              <a:t>循公訴程序審訊 </a:t>
            </a:r>
            <a:r>
              <a:rPr lang="en-US" altLang="zh-TW" sz="1400" b="1" dirty="0">
                <a:solidFill>
                  <a:srgbClr val="000000"/>
                </a:solidFill>
                <a:latin typeface="Noto Sans HK" panose="020B0200000000000000" pitchFamily="34" charset="-120"/>
                <a:ea typeface="Noto Sans HK" panose="020B0200000000000000" pitchFamily="34" charset="-120"/>
                <a:cs typeface="Arial"/>
                <a:sym typeface="Arial"/>
              </a:rPr>
              <a:t>(PDPO </a:t>
            </a:r>
            <a:r>
              <a:rPr lang="zh-TW" altLang="en-US" sz="1400" b="1" dirty="0">
                <a:solidFill>
                  <a:srgbClr val="000000"/>
                </a:solidFill>
                <a:latin typeface="Noto Sans HK" panose="020B0200000000000000" pitchFamily="34" charset="-120"/>
                <a:ea typeface="Noto Sans HK" panose="020B0200000000000000" pitchFamily="34" charset="-120"/>
                <a:cs typeface="Arial"/>
                <a:sym typeface="Arial"/>
              </a:rPr>
              <a:t>第</a:t>
            </a:r>
            <a:r>
              <a:rPr lang="en-US" altLang="zh-TW" sz="1400" b="1" dirty="0">
                <a:solidFill>
                  <a:srgbClr val="000000"/>
                </a:solidFill>
                <a:latin typeface="Noto Sans HK" panose="020B0200000000000000" pitchFamily="34" charset="-120"/>
                <a:ea typeface="Noto Sans HK" panose="020B0200000000000000" pitchFamily="34" charset="-120"/>
                <a:cs typeface="Arial"/>
                <a:sym typeface="Arial"/>
              </a:rPr>
              <a:t>64(3C)</a:t>
            </a:r>
            <a:r>
              <a:rPr lang="zh-TW" altLang="en-US" sz="1400" b="1" dirty="0">
                <a:solidFill>
                  <a:srgbClr val="000000"/>
                </a:solidFill>
                <a:latin typeface="Noto Sans HK" panose="020B0200000000000000" pitchFamily="34" charset="-120"/>
                <a:ea typeface="Noto Sans HK" panose="020B0200000000000000" pitchFamily="34" charset="-120"/>
                <a:cs typeface="Arial"/>
                <a:sym typeface="Arial"/>
              </a:rPr>
              <a:t>條</a:t>
            </a:r>
            <a:r>
              <a:rPr lang="en-US" altLang="zh-TW" sz="1400" b="1" dirty="0">
                <a:solidFill>
                  <a:srgbClr val="000000"/>
                </a:solidFill>
                <a:latin typeface="Noto Sans HK" panose="020B0200000000000000" pitchFamily="34" charset="-120"/>
                <a:ea typeface="Noto Sans HK" panose="020B0200000000000000" pitchFamily="34" charset="-120"/>
                <a:cs typeface="Arial"/>
                <a:sym typeface="Arial"/>
              </a:rPr>
              <a:t>)</a:t>
            </a:r>
            <a:r>
              <a:rPr lang="zh-TW" altLang="en-US" sz="1400" b="1" dirty="0">
                <a:solidFill>
                  <a:srgbClr val="000000"/>
                </a:solidFill>
                <a:latin typeface="Noto Sans HK" panose="020B0200000000000000" pitchFamily="34" charset="-120"/>
                <a:ea typeface="Noto Sans HK" panose="020B0200000000000000" pitchFamily="34" charset="-120"/>
                <a:cs typeface="Arial"/>
                <a:sym typeface="Arial"/>
              </a:rPr>
              <a:t>：</a:t>
            </a:r>
            <a:endParaRPr lang="en-US" altLang="zh-TW" sz="1400" b="1" dirty="0">
              <a:solidFill>
                <a:srgbClr val="000000"/>
              </a:solidFill>
              <a:latin typeface="Noto Sans HK" panose="020B0200000000000000" pitchFamily="34" charset="-120"/>
              <a:ea typeface="Noto Sans HK" panose="020B0200000000000000" pitchFamily="34" charset="-120"/>
              <a:cs typeface="Arial"/>
              <a:sym typeface="Arial"/>
            </a:endParaRPr>
          </a:p>
          <a:p>
            <a:pPr marL="285750" indent="-285750">
              <a:buClr>
                <a:srgbClr val="000000"/>
              </a:buClr>
              <a:buSzTx/>
              <a:buFont typeface="Arial" panose="020B0604020202020204" pitchFamily="34" charset="0"/>
              <a:buChar char="•"/>
              <a:defRPr/>
            </a:pP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若上述披露行為</a:t>
            </a:r>
            <a:r>
              <a:rPr kumimoji="0" lang="zh-TW" altLang="en-US" sz="1400" b="1"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導致實際「指明傷害」</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，可構成更嚴重的起底罪。定罪後可處罰款 </a:t>
            </a:r>
            <a:r>
              <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HK$1,000,000 </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及監禁 </a:t>
            </a:r>
            <a:r>
              <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5 </a:t>
            </a:r>
            <a:r>
              <a:rPr kumimoji="0" lang="zh-TW" altLang="en-US"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rPr>
              <a:t>年。</a:t>
            </a:r>
            <a:endParaRPr kumimoji="0" lang="en-US" altLang="zh-TW" sz="1400" b="0" i="0" u="none" strike="noStrike" kern="0" cap="none" spc="0" normalizeH="0" baseline="0" noProof="0" dirty="0">
              <a:ln>
                <a:noFill/>
              </a:ln>
              <a:solidFill>
                <a:srgbClr val="000000"/>
              </a:solidFill>
              <a:effectLst/>
              <a:uLnTx/>
              <a:uFillTx/>
              <a:latin typeface="Noto Sans HK" panose="020B0200000000000000" pitchFamily="34" charset="-120"/>
              <a:ea typeface="Noto Sans HK" panose="020B0200000000000000" pitchFamily="34" charset="-120"/>
              <a:cs typeface="Arial"/>
              <a:sym typeface="Arial"/>
            </a:endParaRPr>
          </a:p>
          <a:p>
            <a:pPr>
              <a:buFont typeface="Arial" panose="020B0604020202020204" pitchFamily="34" charset="0"/>
              <a:buChar char="•"/>
            </a:pPr>
            <a:endParaRPr lang="en-US" altLang="zh-TW" dirty="0">
              <a:latin typeface="Noto Sans HK" panose="020B0200000000000000" pitchFamily="34" charset="-120"/>
              <a:ea typeface="Noto Sans HK" panose="020B0200000000000000" pitchFamily="34" charset="-120"/>
            </a:endParaRPr>
          </a:p>
          <a:p>
            <a:pPr marL="114300" indent="0"/>
            <a:r>
              <a:rPr lang="zh-TW" altLang="en-US" dirty="0">
                <a:latin typeface="Noto Sans HK" panose="020B0200000000000000" pitchFamily="34" charset="-120"/>
                <a:ea typeface="Noto Sans HK" panose="020B0200000000000000" pitchFamily="34" charset="-120"/>
              </a:rPr>
              <a:t>「指明傷害」包括：騷擾、恐嚇、威脅；身心受創；合理憂慮安全；財物損失等。</a:t>
            </a:r>
          </a:p>
          <a:p>
            <a:pPr marL="114300" indent="0"/>
            <a:endParaRPr lang="en-US" altLang="zh-TW"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11260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248CFC5-97A4-3BC6-16EF-5CD8728CA684}"/>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B5850CED-CF0E-A5B1-7A50-5B66458E7183}"/>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76903741-475A-4826-45F0-E0CDC154C8EB}"/>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BB703428-0E60-2B57-05EA-357B6BCE1E74}"/>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97159CA7-8A4A-47D6-90AB-8528D7E9D3E1}"/>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84061E09-0CDE-570D-B23B-D6244AD6A314}"/>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839A81A8-3AA4-A638-0F49-1684A921B5E9}"/>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21C8D01D-8F6D-DE51-0533-7CF1409D5CD9}"/>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F49929D4-03DD-103A-7FA1-B317A4E1337A}"/>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05158DBE-9211-60D9-C5D6-F38CC739D547}"/>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F56CC3DA-839A-37A0-0852-80B73187E835}"/>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F023D5A7-DA66-9F71-1A62-D9856171A7CA}"/>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5581BD36-972B-ACBE-C271-601A6046BF2E}"/>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4FDA3DCE-D708-106E-38A9-C04FFDF1661F}"/>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A6917E42-DA20-114A-AD26-B363E1EA8CD3}"/>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C4441DBF-5EF0-7C9F-2B77-3FB65077D6C9}"/>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EDABE8F0-3DE8-27A3-D532-EE3E6CCACF82}"/>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76507C64-237C-C9D9-18BF-7591BFECE754}"/>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313148B8-C735-08EB-4B85-575A2372F70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4D1DF8E3-4230-B94F-C14A-71642A2C5A57}"/>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7FBB5DAD-B279-84B7-706D-B010FF631862}"/>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8505D196-DBDA-8149-F641-751218F919C8}"/>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A5A90934-5C34-5E67-783F-26DD454C8454}"/>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54F28AA0-7A54-1C0D-65C5-3E96FEAB9B14}"/>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95E365FD-F6CB-90A8-CA68-9788A126E19D}"/>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E8CA9823-CC78-B2AA-5F6C-B64A45BD1D1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05D29B9C-67B3-E42A-A6B9-66C65E6339F9}"/>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9A3E05A-D79D-D18A-3BDA-F5F0AF9EC375}"/>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20CF3B10-9639-0DE9-28B5-F39E88EB0F07}"/>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45145841-F7FB-1377-F4FB-F129DDC051F9}"/>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D2041DEC-6214-53C8-040C-8BD5BAA56D35}"/>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F5A8B45D-4193-5284-D3B9-12633D3C1030}"/>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7647E3E7-8AEC-9FD1-2A41-1CCC7E143AD8}"/>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DECD267B-1283-B6CB-AFC8-4214E13FA564}"/>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E7888709-4904-16BF-9DC4-37FA16CCECFF}"/>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1B2DC7DE-1611-4A4E-E6F1-734C1E21EF3D}"/>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E297AA3D-A546-5C49-AC24-36180529BCE4}"/>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A7C9AC14-A350-BFF3-E088-E0FB7D59687E}"/>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03757A9D-B719-11BD-A3CD-24851FD5C86D}"/>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FD5F4064-8D1B-4525-23E3-D8B35395A988}"/>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8CDAB2FA-9B57-E9AC-8B6F-59BD089FD91F}"/>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81E361E2-2A6A-C83C-7817-A870C8862A0D}"/>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E05C910B-C146-AA4F-4976-D3C5382A854A}"/>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E9210A4B-D827-5CBC-39CD-7A0448B27F3A}"/>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06EED9E3-2754-673C-C9A3-B9A5E7705C34}"/>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03FB3EDB-3B93-2EB8-17F8-D764420B84A4}"/>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8F29ACF4-E623-2B80-4DBD-8721D5A782DD}"/>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4A11B4A0-B86F-C9AA-B129-1E0968BDA9DE}"/>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E5C9ECAB-274B-6697-0548-E195946C1841}"/>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B0B7E778-4F37-5D52-3951-C192D89E41E4}"/>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C8BE91FA-426A-BCAE-9CF7-6505BD0825BF}"/>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DF53E884-A235-404D-35BA-4B98CE920379}"/>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21A382B0-236C-E45B-9BD8-C9E5257EB56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CA8EE41A-3673-1E5B-F605-FD5B8F485828}"/>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D9E2252F-51F0-2457-F083-6ABD3EDDCA0E}"/>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B11E146E-101C-2AAD-7066-920229C8DAF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4EF98F5B-B6F0-2257-F034-EF9E8BB6B957}"/>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B4AD27E5-39E9-F8EA-39CF-16F5C305069A}"/>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4B8B7236-6163-8526-8050-5B122D3F1E37}"/>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156AEA25-1DEF-AFB4-4F35-49991CE2E21A}"/>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0806F452-EE24-A46F-7585-B718198D41C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F6020B70-359F-F531-B895-B58B94CF85E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B75517A6-3F60-E487-D291-2A99C7D3614D}"/>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3619249D-1F27-38BA-0585-E6AB720F907C}"/>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61275111-6EC2-833A-D2D0-FAFED60813F2}"/>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307514E9-EB96-8378-5B42-E870E307BD2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64C6D6A9-E1D7-C902-14DA-BDD461DAC2D5}"/>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F62BA64D-1AF4-5CBD-CDDC-3BE386FBF630}"/>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0BC2E0B0-5DB9-57CE-0FE6-D97337CC3189}"/>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FDA94C59-B833-187A-EA00-8E8363769DB1}"/>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3E400D07-4CA6-C481-6775-EC3A0EE17251}"/>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0C4580DF-85DC-B745-8EBF-881076DE8C1C}"/>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7381585C-8830-6E41-DF7E-5AB729762427}"/>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AFBD9F13-CC04-F832-9A37-42AECFD71C89}"/>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D8123EC-EF59-1C14-105E-9AEC5B0909FD}"/>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20353598-594D-A6B6-4F92-268E344388F3}"/>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7E77D6DD-B0C2-3685-6FA7-66C524CBE73D}"/>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0A3ABB5D-ACC8-33F2-A211-23132B29DAE4}"/>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150D19A0-68B0-D667-EB0B-14D713E79533}"/>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5756A09B-186E-1850-D271-63245E8DC3C4}"/>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B6EDF956-C62A-6CC9-DEEB-9C8818978CD8}"/>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80035C10-7B9E-1A28-C275-5041F3B7DB87}"/>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2E3C45C-50C0-22BE-EEBA-1F668859817C}"/>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01F8D5A-278E-222D-F76F-29CB1F2A0B2C}"/>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A5202800-D70A-EC9D-4445-2420E10FD2F6}"/>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A13D652B-B3F4-2DE6-B153-CB660C71DE30}"/>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28EB81C8-0D86-4103-74E7-A73EC0C9AE71}"/>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12546BFB-42A6-6A28-E6DE-909BEE516B04}"/>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7CB83E40-C20D-DC80-5F59-5D19C133B180}"/>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EBFB9C34-D68A-C8D0-3422-3CF37F5C0756}"/>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CB740732-D6A0-66F3-D85B-420421589D08}"/>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6B72D3D2-DBBF-A42E-686D-409AFD0E1B09}"/>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372A77B-B298-3D02-68D9-C90DD517C872}"/>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87BFCF18-A119-CFF0-DE75-F4ED618094C3}"/>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AC8634B3-2AA5-EFEB-5C0E-3779400F1653}"/>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E52827FD-1ABD-9067-DC76-30E1AB53C5D8}"/>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9BE7175A-6CC2-0301-D4AB-AEBEF9E05EF4}"/>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67D66C59-AC4F-2030-4AC8-64DEEC098789}"/>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0744BD74-5F8C-1D43-8592-CE553679DB6B}"/>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70B946B3-019E-627A-92DD-C6E5820EA9B1}"/>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8CFD0509-F82B-9D30-7975-C2BFC0682ACE}"/>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846EBF3F-F82A-0F59-FE1A-EEB6B3990DAF}"/>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3542EC87-EA71-02B7-16CA-879E1F90E08F}"/>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AE5B54C5-2A61-BAFC-91EA-291393DFB693}"/>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1D1E298E-D810-BEB8-8216-91C74FA7B653}"/>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94F12E7C-6CFA-6306-C51D-77399F176F55}"/>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B8343CF5-3150-51DA-177A-7F122D83754B}"/>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ABAC82B7-461B-DC4A-EB10-6D3381C65BD3}"/>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E2270EE0-7316-42F6-4564-8F44E0E0BA0F}"/>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51ACB1E9-4AFE-9241-C3DF-A530D25BE089}"/>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21335ED1-718D-6FD3-596A-98419B5DC9B1}"/>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9D5C04F2-4FBB-108D-9B95-84F899B10182}"/>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AC30BD86-4CFC-7625-17A8-54675D562DEF}"/>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905CB578-8097-6E25-4A9F-8EB318FBED68}"/>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4062F9CD-FBCF-5589-9E04-F0DD110D70C9}"/>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05C3BC70-9D4B-E214-C65A-116D2901BF8F}"/>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9BF8911C-E48C-2C9E-3B58-D994D58DF49C}"/>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1294DF69-5EB2-F447-7803-DE88DF8C37F5}"/>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3CBDBAD4-58C0-7D93-5EDE-9ECEFB823103}"/>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B57D050C-3C49-501C-2027-73FEB8CE7191}"/>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en-US" altLang="zh-HK" dirty="0" err="1"/>
              <a:t>Eastweek</a:t>
            </a:r>
            <a:r>
              <a:rPr lang="en-US" altLang="zh-HK" dirty="0"/>
              <a:t> Publisher Ltd &amp; Anor v Privacy Commissioner for Personal Data (CACV 331/1999)</a:t>
            </a:r>
            <a:endParaRPr lang="en-US" b="1" dirty="0">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B9EE7E77-A6AE-4BA1-905A-987397458DB7}"/>
              </a:ext>
            </a:extLst>
          </p:cNvPr>
          <p:cNvSpPr txBox="1"/>
          <p:nvPr/>
        </p:nvSpPr>
        <p:spPr>
          <a:xfrm>
            <a:off x="568036" y="2133600"/>
            <a:ext cx="4343400" cy="2031325"/>
          </a:xfrm>
          <a:prstGeom prst="rect">
            <a:avLst/>
          </a:prstGeom>
          <a:noFill/>
        </p:spPr>
        <p:txBody>
          <a:bodyPr wrap="square" rtlCol="0">
            <a:spAutoFit/>
          </a:bodyPr>
          <a:lstStyle/>
          <a:p>
            <a:r>
              <a:rPr lang="zh-TW" altLang="en-US" b="1" dirty="0">
                <a:latin typeface="Noto Sans HK" panose="020B0200000000000000" pitchFamily="34" charset="-120"/>
                <a:ea typeface="Noto Sans HK" panose="020B0200000000000000" pitchFamily="34" charset="-120"/>
              </a:rPr>
              <a:t>私隱專員</a:t>
            </a:r>
            <a:r>
              <a:rPr lang="zh-TW" altLang="en-US" dirty="0">
                <a:latin typeface="Noto Sans HK" panose="020B0200000000000000" pitchFamily="34" charset="-120"/>
                <a:ea typeface="Noto Sans HK" panose="020B0200000000000000" pitchFamily="34" charset="-120"/>
              </a:rPr>
              <a:t>裁定</a:t>
            </a:r>
            <a:r>
              <a:rPr lang="en-US" altLang="zh-TW" dirty="0">
                <a:latin typeface="Noto Sans HK" panose="020B0200000000000000" pitchFamily="34" charset="-120"/>
                <a:ea typeface="Noto Sans HK" panose="020B0200000000000000" pitchFamily="34" charset="-120"/>
              </a:rPr>
              <a:t>《</a:t>
            </a:r>
            <a:r>
              <a:rPr lang="en-US" altLang="zh-TW" dirty="0" err="1">
                <a:latin typeface="Noto Sans HK" panose="020B0200000000000000" pitchFamily="34" charset="-120"/>
                <a:ea typeface="Noto Sans HK" panose="020B0200000000000000" pitchFamily="34" charset="-120"/>
              </a:rPr>
              <a:t>Eastweek</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違反</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個人資料（私隱）條例</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a:t>
            </a:r>
            <a:r>
              <a:rPr lang="en-US" altLang="zh-TW" dirty="0">
                <a:latin typeface="Noto Sans HK" panose="020B0200000000000000" pitchFamily="34" charset="-120"/>
                <a:ea typeface="Noto Sans HK" panose="020B0200000000000000" pitchFamily="34" charset="-120"/>
              </a:rPr>
              <a:t>Cap. 486</a:t>
            </a:r>
            <a:r>
              <a:rPr lang="zh-TW" altLang="en-US" dirty="0">
                <a:latin typeface="Noto Sans HK" panose="020B0200000000000000" pitchFamily="34" charset="-120"/>
                <a:ea typeface="Noto Sans HK" panose="020B0200000000000000" pitchFamily="34" charset="-120"/>
              </a:rPr>
              <a:t>）下</a:t>
            </a:r>
            <a:r>
              <a:rPr lang="zh-TW" altLang="en-US" b="1" dirty="0">
                <a:latin typeface="Noto Sans HK" panose="020B0200000000000000" pitchFamily="34" charset="-120"/>
                <a:ea typeface="Noto Sans HK" panose="020B0200000000000000" pitchFamily="34" charset="-120"/>
              </a:rPr>
              <a:t>第一保障資料原則</a:t>
            </a:r>
            <a:r>
              <a:rPr lang="zh-TW" altLang="en-US" dirty="0">
                <a:latin typeface="Noto Sans HK" panose="020B0200000000000000" pitchFamily="34" charset="-120"/>
                <a:ea typeface="Noto Sans HK" panose="020B0200000000000000" pitchFamily="34" charset="-120"/>
              </a:rPr>
              <a:t>（</a:t>
            </a:r>
            <a:r>
              <a:rPr lang="en-US" altLang="zh-TW" dirty="0">
                <a:latin typeface="Noto Sans HK" panose="020B0200000000000000" pitchFamily="34" charset="-120"/>
                <a:ea typeface="Noto Sans HK" panose="020B0200000000000000" pitchFamily="34" charset="-120"/>
              </a:rPr>
              <a:t>DPP1(2)</a:t>
            </a:r>
            <a:r>
              <a:rPr lang="zh-TW" altLang="en-US" dirty="0">
                <a:latin typeface="Noto Sans HK" panose="020B0200000000000000" pitchFamily="34" charset="-120"/>
                <a:ea typeface="Noto Sans HK" panose="020B0200000000000000" pitchFamily="34" charset="-120"/>
              </a:rPr>
              <a:t>），認為：</a:t>
            </a:r>
            <a:br>
              <a:rPr lang="en-US" altLang="zh-TW" dirty="0">
                <a:latin typeface="Noto Sans HK" panose="020B0200000000000000" pitchFamily="34" charset="-120"/>
                <a:ea typeface="Noto Sans HK" panose="020B0200000000000000" pitchFamily="34" charset="-120"/>
              </a:rPr>
            </a:br>
            <a:r>
              <a:rPr lang="zh-TW" altLang="en-US" dirty="0">
                <a:latin typeface="Noto Sans HK" panose="020B0200000000000000" pitchFamily="34" charset="-120"/>
                <a:ea typeface="Noto Sans HK" panose="020B0200000000000000" pitchFamily="34" charset="-120"/>
              </a:rPr>
              <a:t>以長鏡頭在當事人不知情下拍攝屬</a:t>
            </a:r>
            <a:r>
              <a:rPr lang="zh-TW" altLang="en-US" b="1" dirty="0">
                <a:latin typeface="Noto Sans HK" panose="020B0200000000000000" pitchFamily="34" charset="-120"/>
                <a:ea typeface="Noto Sans HK" panose="020B0200000000000000" pitchFamily="34" charset="-120"/>
              </a:rPr>
              <a:t>不公平手段</a:t>
            </a:r>
            <a:r>
              <a:rPr lang="zh-TW" altLang="en-US" dirty="0">
                <a:latin typeface="Noto Sans HK" panose="020B0200000000000000" pitchFamily="34" charset="-120"/>
                <a:ea typeface="Noto Sans HK" panose="020B0200000000000000" pitchFamily="34" charset="-120"/>
              </a:rPr>
              <a:t>；即使事後嘗試取得同意亦不足以消除不公平；雜誌未有政策保障被攝者匿名。</a:t>
            </a:r>
            <a:endParaRPr lang="en-US" altLang="zh-TW" dirty="0">
              <a:latin typeface="Noto Sans HK" panose="020B0200000000000000" pitchFamily="34" charset="-120"/>
              <a:ea typeface="Noto Sans HK" panose="020B0200000000000000" pitchFamily="34" charset="-120"/>
            </a:endParaRPr>
          </a:p>
          <a:p>
            <a:endParaRPr lang="en-US" altLang="zh-TW" dirty="0">
              <a:latin typeface="Noto Sans HK" panose="020B0200000000000000" pitchFamily="34" charset="-120"/>
              <a:ea typeface="Noto Sans HK" panose="020B0200000000000000" pitchFamily="34" charset="-120"/>
            </a:endParaRPr>
          </a:p>
          <a:p>
            <a:r>
              <a:rPr lang="en-US" altLang="zh-TW" dirty="0">
                <a:latin typeface="Noto Sans HK" panose="020B0200000000000000" pitchFamily="34" charset="-120"/>
                <a:ea typeface="Noto Sans HK" panose="020B0200000000000000" pitchFamily="34" charset="-120"/>
              </a:rPr>
              <a:t>《</a:t>
            </a:r>
            <a:r>
              <a:rPr lang="en-US" altLang="zh-TW" dirty="0" err="1">
                <a:latin typeface="Noto Sans HK" panose="020B0200000000000000" pitchFamily="34" charset="-120"/>
                <a:ea typeface="Noto Sans HK" panose="020B0200000000000000" pitchFamily="34" charset="-120"/>
              </a:rPr>
              <a:t>Eastweek</a:t>
            </a:r>
            <a:r>
              <a:rPr lang="en-US" altLang="zh-TW" dirty="0">
                <a:latin typeface="Noto Sans HK" panose="020B0200000000000000" pitchFamily="34" charset="-120"/>
                <a:ea typeface="Noto Sans HK" panose="020B0200000000000000" pitchFamily="34" charset="-120"/>
              </a:rPr>
              <a:t>》</a:t>
            </a:r>
            <a:r>
              <a:rPr lang="zh-TW" altLang="en-US" dirty="0">
                <a:latin typeface="Noto Sans HK" panose="020B0200000000000000" pitchFamily="34" charset="-120"/>
                <a:ea typeface="Noto Sans HK" panose="020B0200000000000000" pitchFamily="34" charset="-120"/>
              </a:rPr>
              <a:t>申請司法覆核，遭高等法院原訟庭（</a:t>
            </a:r>
            <a:r>
              <a:rPr lang="en-US" altLang="zh-TW" dirty="0">
                <a:latin typeface="Noto Sans HK" panose="020B0200000000000000" pitchFamily="34" charset="-120"/>
                <a:ea typeface="Noto Sans HK" panose="020B0200000000000000" pitchFamily="34" charset="-120"/>
              </a:rPr>
              <a:t>Keith JA</a:t>
            </a:r>
            <a:r>
              <a:rPr lang="zh-TW" altLang="en-US" dirty="0">
                <a:latin typeface="Noto Sans HK" panose="020B0200000000000000" pitchFamily="34" charset="-120"/>
                <a:ea typeface="Noto Sans HK" panose="020B0200000000000000" pitchFamily="34" charset="-120"/>
              </a:rPr>
              <a:t>）駁回，遂上訴至上訴庭。</a:t>
            </a:r>
            <a:endParaRPr lang="zh-HK" altLang="en-US"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847312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1B3A0124-C8D4-32B4-A508-6FF640C6E77A}"/>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02C08A3A-2191-C00D-DB33-84658824C3FC}"/>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28AD570D-3FBF-6456-E745-B7E29DCCE299}"/>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1E9372F3-ED80-82D0-9AA4-404AEDFF7351}"/>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3EA743B9-9A8A-876A-8566-A078506DEAB5}"/>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1EB3EFFD-A5B8-643E-03C5-7908FA55F02A}"/>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6F4D8A0B-0058-12C3-33F0-435F5DCC7CDD}"/>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DC681970-F653-4F52-2BFD-430A9B3CD89D}"/>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E267C092-3DEB-C60D-E45A-AA3F5E739772}"/>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B0AE86A2-4452-61BA-9DFE-C882B88818BF}"/>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0B4CC157-A730-6054-5DF2-1C8865E62BFE}"/>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F909A1EF-7498-8690-DF9E-F0E049ECAF2A}"/>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C51682E1-ACF2-B223-173C-5ECE4B6AC628}"/>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95671290-0285-F945-74CA-088BBCEB5AC7}"/>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DE0B1C31-84C3-4E82-CF56-C47C0B42C99F}"/>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ECD31FD6-BE80-2D68-CD12-39272322CDBB}"/>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F4BB6372-30F0-1779-5F8B-7144AE18024D}"/>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A49B9355-B111-2DE1-A6D8-AC04DC5732CE}"/>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5CA58E94-C245-B5CB-B1AD-B97E4975FB92}"/>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A004FD8A-A027-7D4E-C757-9C90EAD9D020}"/>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7974A909-36A3-61CD-C81A-EF706BF524B3}"/>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EE3662F2-41E1-83C3-3EB8-2F82E2609904}"/>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91A4796D-5CF3-1823-B6B6-B6EB277F9C53}"/>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421A69C8-F8C8-D259-AD0E-C0EB6D8EF632}"/>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E339ACCF-D1C5-2A63-F51D-06FEFBAB8ECB}"/>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0C85CA89-5DC8-FFE0-99DE-776551011DDE}"/>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7E52C391-19C1-6629-9D67-0D46ECDDB959}"/>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CC55C0F1-291A-A264-E76D-BB3A55CCC777}"/>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B62C37C9-46FB-73BE-5921-40AC060D54D7}"/>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BB31EE70-CFB6-DD2E-6766-C1A99FA8E461}"/>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EB7A3468-4E5D-A029-BA0F-CBA97AB810D1}"/>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97991895-16A0-539C-6227-9384875C1ED5}"/>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2AC82097-099D-51CC-24C7-336518015E45}"/>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7C1812AC-6448-BF39-72E6-9D69D7AB3F89}"/>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FF6956C3-11A4-C2B4-3216-8871142DDFDF}"/>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BC9A697A-CFE2-740C-B858-3421639D775D}"/>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D136302C-2650-2D06-369E-1489AED4CF9E}"/>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2662A087-8E88-B6BE-E2FE-BBA5A3AC521A}"/>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BBFE55C2-C124-BCF4-E601-FB5AAFF56461}"/>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2149F0C0-6C06-7F6B-0E01-D85E0BFC0606}"/>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2C98989D-A181-75BF-E18B-4BE6DDF45316}"/>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7D6092BD-8564-54C0-A902-65247BCCE2CC}"/>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B4B7117A-48A8-BC26-CAD1-109F496C0F92}"/>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0AE2C6CD-B753-C68C-CD61-441B5D5A37C3}"/>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3D112DC8-CEB6-A78E-7D15-BEF3A5700C8D}"/>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8CE583EC-1E05-8A6E-0795-13887238AAC0}"/>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387C50C8-F09B-96A5-CDC5-8AFEEA3E4023}"/>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250ADE72-7263-48D7-0F55-5A2A6A66B309}"/>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31785A5E-AEF4-DFD6-F3F4-949943BA5372}"/>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E32ADA8D-B9CE-6D56-C618-0DC2E262B59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5E4B5D31-B348-E219-273B-D99E01A9AF6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5C63B77E-BF74-D510-AA43-F3B3EB6A77F3}"/>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3E7D0282-38E0-A709-CCE7-E0A6086A0AB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EADCB4A1-9884-40A0-85A3-DEBF53DBAB8B}"/>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F260DE19-0C5A-54DA-1489-AD045F4DC53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B34BF57F-7992-8D2A-2D1A-1D63E7CC9895}"/>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F17E34EF-F125-EF44-7258-DD6F430317C4}"/>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6E05822B-00BD-D271-F257-9F60A2661C8C}"/>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FEC85285-3D70-E7F3-CDC9-4385D915E350}"/>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FCFBE01D-091E-D7A3-0229-BA7386CDEB0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0C48B2AB-CFD5-1336-ED20-030E0CEE935E}"/>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BCA0A719-0FE8-AC89-39E5-F908E4FFEEB3}"/>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EA8DB550-3425-242B-4B68-789370CD5778}"/>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891C6CC-EB10-6AC9-714A-FC944F44B613}"/>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DF074580-AF70-8419-E74A-FE4587FACAD0}"/>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0B911EE7-F792-7193-7E4C-7728502514CE}"/>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E76D632A-C136-1724-2E1A-2B2FF5B83B4C}"/>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DC14B15F-494E-AA0D-3D15-48692F855A78}"/>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666653B1-07F7-0ECB-37CF-B117268B6B30}"/>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E958B4A7-BF7E-ADC1-CDBC-A6CFA7641AC8}"/>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2D54C452-4F35-2D83-1E4F-3A3A09401BA7}"/>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2D3BEE14-6F7F-8AA8-9938-232CF7375720}"/>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0827042E-2C8C-AEA5-CDAA-F201ADB2771B}"/>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CE7B1C32-5A2F-009E-EB88-DBA40CEBE0D9}"/>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DE0AFC9-091E-CAF4-D9EF-952949F3B3E8}"/>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687992A6-4BC3-3004-5535-D851D44A0B7A}"/>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02DE42FD-A02A-3C2B-2F44-5F457C589C28}"/>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47D9B1ED-5E94-64D9-BB71-C0F8CD70369B}"/>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D8094C24-7C4E-DA36-7FB1-2D4B29672888}"/>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EF7A8384-376B-283F-3D03-13D2C6131524}"/>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CD626243-4B7D-6098-2D2C-B6C38B1DFFFC}"/>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D6A836CE-BCAE-0D01-34AE-4B8BBC65AE1A}"/>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BEE0574A-B63A-2BCB-3118-CBE6B5FB3FDA}"/>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1DEC9776-0E9F-6C8F-17CF-2564206691A7}"/>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B8E18900-D859-435C-B396-4D2599648896}"/>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62B5A4BB-4EBC-433E-9B0D-A372B0F7732D}"/>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9894D5ED-CEEC-3B80-DE1D-648D090C37B3}"/>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F4919C98-862F-4D44-3352-49FAF1A0B017}"/>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78572160-51BC-0676-2DB3-46283B82BA3A}"/>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9206D10C-C732-F733-54EF-F94D5A88890F}"/>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767AA41B-5339-75FA-C366-9B20B6A1AFBD}"/>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BBE533A8-20C3-F209-B176-1D3BD61AB0B2}"/>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108064E9-4B8A-C00E-D635-971B0CD8A1F1}"/>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282129ED-AC41-D936-B241-8894F1B936E2}"/>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22AAFE68-9453-D731-5C14-5F0809405DFB}"/>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B79B9129-AA80-09EB-22DE-C89D4F49B501}"/>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56F6E054-FF97-EEAB-1118-35B3F0761AE9}"/>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63ACCF7D-979D-1183-6F44-1E18D434DF4A}"/>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F38DACF7-0C06-4380-C19E-C202CCCA5FE9}"/>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70A79F20-28FE-EAE1-A004-59B086329417}"/>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B3791A38-DBD9-AFCE-94EB-D891200DCCE2}"/>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28D9ED7D-DA37-9978-4D43-0EA318BFD2BD}"/>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C8A7D8A1-AD10-337F-9785-71FB62F2AB91}"/>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4CBA45E0-62A8-D203-A105-5C6DCC6D3BB2}"/>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54717558-DC86-3F79-1115-023FAA3E08CB}"/>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1AEF05EE-EBB0-8904-1077-59A32F380594}"/>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68011370-B644-28B8-46FE-32C1D7CD4F32}"/>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6FB6905E-2472-DF4A-50ED-9B692A4A289B}"/>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F65B3628-57AF-9849-75DB-8C409AEA2F4E}"/>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D31986B6-8777-50F4-5A27-B1DC99FD0F54}"/>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02C00921-13A4-8665-49BF-B82651464138}"/>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7822384F-5672-AA89-E4FE-21763A6CE4E8}"/>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0EB3BADE-B5E6-B1C3-9A1D-785DC6D2A59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E9B5D44A-D5D1-FACA-123A-E63E3B29FCD3}"/>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ABEC9738-5512-EF43-E1AB-A640862AFE11}"/>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098542DA-3B3E-C74D-9D21-54338A061EBF}"/>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24CA2CB3-2EC2-25D1-9A86-557F5B6652C4}"/>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0ABCBEA3-6C7C-FB0C-755C-A7C49C192900}"/>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677073F0-0342-D51C-174F-0D55822EDF17}"/>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其他</a:t>
            </a:r>
            <a:endParaRPr lang="en-US" altLang="zh-TW" b="1" dirty="0">
              <a:latin typeface="微軟正黑體" panose="020B0604030504040204" pitchFamily="34" charset="-120"/>
              <a:ea typeface="微軟正黑體" panose="020B0604030504040204" pitchFamily="34" charset="-120"/>
            </a:endParaRPr>
          </a:p>
        </p:txBody>
      </p:sp>
      <p:sp>
        <p:nvSpPr>
          <p:cNvPr id="575" name="Google Shape;575;p33">
            <a:extLst>
              <a:ext uri="{FF2B5EF4-FFF2-40B4-BE49-F238E27FC236}">
                <a16:creationId xmlns:a16="http://schemas.microsoft.com/office/drawing/2014/main" id="{01B9510D-86BD-C2E8-19AB-A3C7A494E81D}"/>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違法後果</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A786EBD1-C5CD-B1C2-4307-D484D63D66B9}"/>
              </a:ext>
            </a:extLst>
          </p:cNvPr>
          <p:cNvSpPr txBox="1">
            <a:spLocks/>
          </p:cNvSpPr>
          <p:nvPr/>
        </p:nvSpPr>
        <p:spPr>
          <a:xfrm>
            <a:off x="1203079" y="1980316"/>
            <a:ext cx="4773975" cy="27599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buFont typeface="Arial" panose="020B0604020202020204" pitchFamily="34" charset="0"/>
              <a:buChar char="•"/>
            </a:pPr>
            <a:r>
              <a:rPr lang="en-US" altLang="zh-TW" sz="2000" dirty="0">
                <a:latin typeface="Noto Sans HK" panose="020B0200000000000000" pitchFamily="34" charset="-120"/>
                <a:ea typeface="Noto Sans HK" panose="020B0200000000000000" pitchFamily="34" charset="-120"/>
              </a:rPr>
              <a:t>64(1):</a:t>
            </a:r>
            <a:r>
              <a:rPr lang="zh-TW" altLang="en-US" sz="2000" dirty="0">
                <a:latin typeface="Noto Sans HK" panose="020B0200000000000000" pitchFamily="34" charset="-120"/>
                <a:ea typeface="Noto Sans HK" panose="020B0200000000000000" pitchFamily="34" charset="-120"/>
              </a:rPr>
              <a:t>披露未經資料使用者同意而取自該資料使用者的某資料當事人的個人資料，意圖獲取財產或金錢得益或導致資料當事人蒙受財產或金錢損失。</a:t>
            </a:r>
            <a:br>
              <a:rPr lang="en-US" altLang="zh-TW" sz="2000" dirty="0">
                <a:latin typeface="Noto Sans HK" panose="020B0200000000000000" pitchFamily="34" charset="-120"/>
                <a:ea typeface="Noto Sans HK" panose="020B0200000000000000" pitchFamily="34" charset="-120"/>
              </a:rPr>
            </a:br>
            <a:br>
              <a:rPr lang="en-US" altLang="zh-TW" sz="2000" dirty="0">
                <a:latin typeface="Noto Sans HK" panose="020B0200000000000000" pitchFamily="34" charset="-120"/>
                <a:ea typeface="Noto Sans HK" panose="020B0200000000000000" pitchFamily="34" charset="-120"/>
              </a:rPr>
            </a:br>
            <a:r>
              <a:rPr lang="zh-TW" altLang="en-US" sz="2000" dirty="0">
                <a:latin typeface="Noto Sans HK" panose="020B0200000000000000" pitchFamily="34" charset="-120"/>
                <a:ea typeface="Noto Sans HK" panose="020B0200000000000000" pitchFamily="34" charset="-120"/>
              </a:rPr>
              <a:t>罰款</a:t>
            </a:r>
            <a:r>
              <a:rPr lang="en-US" altLang="zh-TW" sz="2000" dirty="0">
                <a:latin typeface="Noto Sans HK" panose="020B0200000000000000" pitchFamily="34" charset="-120"/>
                <a:ea typeface="Noto Sans HK" panose="020B0200000000000000" pitchFamily="34" charset="-120"/>
              </a:rPr>
              <a:t>100</a:t>
            </a:r>
            <a:r>
              <a:rPr lang="zh-TW" altLang="en-US" sz="2000" dirty="0">
                <a:latin typeface="Noto Sans HK" panose="020B0200000000000000" pitchFamily="34" charset="-120"/>
                <a:ea typeface="Noto Sans HK" panose="020B0200000000000000" pitchFamily="34" charset="-120"/>
              </a:rPr>
              <a:t>萬及監禁</a:t>
            </a:r>
            <a:r>
              <a:rPr lang="en-US" altLang="zh-TW" sz="2000" dirty="0">
                <a:latin typeface="Noto Sans HK" panose="020B0200000000000000" pitchFamily="34" charset="-120"/>
                <a:ea typeface="Noto Sans HK" panose="020B0200000000000000" pitchFamily="34" charset="-120"/>
              </a:rPr>
              <a:t>5</a:t>
            </a:r>
            <a:r>
              <a:rPr lang="zh-TW" altLang="en-US" sz="2000" dirty="0">
                <a:latin typeface="Noto Sans HK" panose="020B0200000000000000" pitchFamily="34" charset="-120"/>
                <a:ea typeface="Noto Sans HK" panose="020B0200000000000000" pitchFamily="34" charset="-120"/>
              </a:rPr>
              <a:t>年</a:t>
            </a:r>
          </a:p>
        </p:txBody>
      </p:sp>
    </p:spTree>
    <p:extLst>
      <p:ext uri="{BB962C8B-B14F-4D97-AF65-F5344CB8AC3E}">
        <p14:creationId xmlns:p14="http://schemas.microsoft.com/office/powerpoint/2010/main" val="2228800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0996AAB3-84AC-898F-4990-968B1A368A16}"/>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633BFD65-B567-BAF5-8490-192F16F491C0}"/>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0040FF9B-D986-2D4E-EDF4-9DEE25E1F3AE}"/>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73839CE4-2B6F-7B83-4651-45315E3E6CBC}"/>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72F7B096-726B-F5AC-2FF5-E9973CB834DB}"/>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D168C4C0-DBA3-BF9A-39CF-ED5C30BD2A39}"/>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66D4311F-E1AA-D8FB-279D-2BE7D4919FCE}"/>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82D99299-7CDD-A8B9-5419-384AAAA49F4D}"/>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8987D41D-DBEF-33A0-8AC4-6D2D6FBFABA5}"/>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EE82CF9E-BEC3-C4E0-4C66-90046630CD7E}"/>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56DA37A1-72F4-36EB-6672-D32EEEC8D2ED}"/>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B24A58BF-6515-90BF-8263-6AA3DBDDC62C}"/>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59731A83-4E3C-DFFF-E374-D36CC9D5DC74}"/>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7E2968AB-F587-40CE-BF78-4C456213BFA8}"/>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048DB5B3-045B-51B1-F493-111B8A1A58E9}"/>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F174FC6C-6DDF-8DF2-4922-5719AE68182A}"/>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FF8F1A00-573C-980C-FD2A-086315A91F34}"/>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62DA62E0-D01F-8408-BCD0-DE1430EA948A}"/>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B21364CB-92C3-3E97-C666-796B4C611C50}"/>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2AD26D9E-58FA-31C1-B3E2-4B2131FC9DD4}"/>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CBB76DB7-3183-0E2C-3D61-A0688CF7EFAF}"/>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7FA4557E-80BE-4E58-EBA8-5C6F6177C088}"/>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4D951C3-2641-BD99-E615-EECBF37C9C9A}"/>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C6E81FAA-5709-DEB9-89BE-C4E2DF89CE39}"/>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3D3AD0FC-8C29-4D5D-E887-19F716EEF56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C6C2FF3D-5AA3-CDA3-5CB3-0C85265897DC}"/>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7926AE04-F2DF-7627-D957-BEB7AC763EC6}"/>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BDF9D08E-162E-DD63-CEE4-F87AF8A68B7D}"/>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4B379079-DE66-79AD-B1C0-14DEE2CB6954}"/>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579FF5CF-8733-DC6B-39EC-B3B57BCE0CA8}"/>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703244BF-F180-0C9E-C1B3-137B2F1A2C9C}"/>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1B96F740-D97F-8D92-B00E-6DE38A59413B}"/>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F5BE095D-3811-B595-65CB-DF19D549509E}"/>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9544EC76-181D-474A-F661-F4C9ADD88671}"/>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C3491CB5-E263-FB90-B170-2BFC0BA7C6D3}"/>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11A386D6-B2AD-E895-A437-BE28380E197A}"/>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27F3C49F-581E-1A82-3691-9A7B6DFD981F}"/>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349F3AC3-D47F-1EC0-BF0A-FE66E0139F9A}"/>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F77584BB-0B02-6A76-6BD6-CD763BB08A20}"/>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75553D33-C33A-7283-499A-3B99A1783632}"/>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93122A62-980A-68ED-B392-A5BB4FCFDED4}"/>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E2B2610F-685C-D697-33FA-2F190CBAAAF0}"/>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78C45404-1B30-CE0B-4AA9-A6680BE97D8A}"/>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31B06C74-9D06-6B08-3D2D-72DCB8D6E18F}"/>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421DD4E0-845A-DFF8-8775-B14A4B4AFCC3}"/>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1FE82B82-47D9-0D5B-E2DD-E87CD325D5A5}"/>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16D2388A-6FF4-7904-2C2C-EC761BC57CA0}"/>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67321E53-2BAD-028D-3672-A62CB3012712}"/>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0A4A0B41-6FFB-5BE7-F8C1-C3F0A63911C7}"/>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BF5C6241-EFE3-683F-63F4-0749418B323C}"/>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5E8ECDD2-BD61-3B85-252E-A50D8CA39384}"/>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8AC8A1F5-FBF8-65F8-A85A-EA25C02AAA86}"/>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6D168D4C-BF6B-94F8-D916-1C404482B736}"/>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193968BD-26E9-1287-4BBF-AC76D61AA486}"/>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CA0E3E67-A6FF-79E8-5299-CCE09A1F8FF5}"/>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B11BF4DA-5E47-F82F-9D8F-EA1E6B2E6452}"/>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5CEC9EF5-86B5-EAC8-17A5-32E009959546}"/>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CC17627F-BD72-87C2-FB20-7E39891F9753}"/>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5A04B41A-3238-2CFC-DB2D-B9A82123775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6277C181-FB6E-3CD6-B34E-D63002DC4A95}"/>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F5AF33A-4B40-D408-72C6-7C9F7673518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0B38E306-1E41-F92D-7394-20C33CB0F2F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15278908-C783-D7B1-DE3C-BBB2B4D59032}"/>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31D1ED9D-80C3-84D7-4BB8-89F5456412CB}"/>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FB649EA2-5659-42B7-7C02-EBF67D5F77FD}"/>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2DCF612B-8229-882E-5556-62EB4697476A}"/>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AC1F8F4E-B09A-C53C-10B3-C54F6B9819F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DE40D373-59A5-21FC-72DD-4468F7D7AA04}"/>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E22D1509-EFD8-3EF0-6D50-FBF5E74313CF}"/>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FB132313-709D-6AEB-AE77-9A461AC10242}"/>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682B6282-D5ED-F2C8-0A55-CB831995090E}"/>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ED990D5B-149C-33F6-F662-A109BBA5A711}"/>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C3BB2A7F-CCFF-26DD-0081-ECAB0C97ED26}"/>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E43778CC-9AC5-C4D7-DA57-346F49D478A3}"/>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925F7CE7-7D21-85D7-A4BB-90752C6BE6D0}"/>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C2794975-1F3E-5D3D-3D49-77A900549AD4}"/>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E5981CF5-63FB-E0DA-48EB-2D32D399000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4755E709-D641-63ED-87B9-14AFD4F2227F}"/>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97DC88E1-AF60-F061-2A4E-BEBACBA14725}"/>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B7B90AA-AECA-2D84-064D-92BE007F8994}"/>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AC2FD9EB-A0CC-0467-D20B-2D4887592A06}"/>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2A727B4C-5F90-A142-12EF-FB519EA74C82}"/>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9A76C244-1B20-A9B0-3B57-268716530B39}"/>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366A8466-F8B3-A1A7-1F35-3C9900821ADC}"/>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2C963DD7-4F15-0E0C-3AEC-866927F66293}"/>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3945FC69-A449-63E4-686B-09828792630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905F40E4-4979-3DCC-C418-08F878273375}"/>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A7CA0D2D-0268-755B-75D3-7C1D714F3226}"/>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F06EEEAD-1E2F-29D3-3F0A-A48749042856}"/>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99C2012B-9611-C17B-0094-5E49DEC7B858}"/>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89C4BE2D-2AE6-65D1-F9CC-4D699B01E3DA}"/>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7F8143D8-9679-F064-5EFB-994AE4B5FD7E}"/>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9EBDC696-A013-654D-0815-E0235F84E296}"/>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B2E5FEEF-68C7-9168-47D4-1E0E24EE8545}"/>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FDC56B5D-98ED-F181-5257-FF7FE482CF34}"/>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B65E230-22D3-4433-7DAE-6E8DFD682396}"/>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F92CF3F2-9434-44D0-B74B-F3F08E481B39}"/>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B6D80275-C8D1-8318-DA7E-FFF30B5BD52C}"/>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7CE077D-C08C-6816-354E-FD7196653433}"/>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17A1381E-C9F5-5D0E-D7E5-2E2F7A1C1F4D}"/>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7E343C86-8201-DF6F-4918-71FABCE4AFC7}"/>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1E54B061-E853-4C59-08D0-1ADA68BC4C2D}"/>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8F54626B-975B-F4EF-0A7D-3A4815A6F1F0}"/>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044A569B-579A-4937-A1B0-DB0BC9409B6D}"/>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A1A0DB76-8908-6D87-D5F0-B8642E28BF5F}"/>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FE80BA45-0291-214C-80B9-5E88936ECC74}"/>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000B88F1-0EDB-B828-6F03-4103EC8E2780}"/>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C0B136F3-D09E-C95A-9391-6718385F15A8}"/>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443D40EA-09C3-6E98-BA61-98594C010A86}"/>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2F35BD2A-0E22-FC15-8193-2F2B0AE3625C}"/>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309B8566-32B9-AA3B-5A61-CA3A0DA84FF2}"/>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485EC169-8AD8-D195-90A0-7654AC2F5AF2}"/>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903B2568-1CE1-69BD-06D6-CE1194ABF71D}"/>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FE55ED60-FD9A-3A02-CBA7-F42B129B2291}"/>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011E927C-460F-26C4-5038-0445848F3092}"/>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369F8AA1-E064-43E7-5B55-EB3FB5D23099}"/>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499058CF-DEF8-16FD-FB8C-FF549BCB282E}"/>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9865D13D-1310-E3C9-4649-6FAF6B27EF75}"/>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F58C055B-A36B-4933-F3F0-CB5025688672}"/>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其他</a:t>
            </a:r>
          </a:p>
        </p:txBody>
      </p:sp>
      <p:sp>
        <p:nvSpPr>
          <p:cNvPr id="575" name="Google Shape;575;p33">
            <a:extLst>
              <a:ext uri="{FF2B5EF4-FFF2-40B4-BE49-F238E27FC236}">
                <a16:creationId xmlns:a16="http://schemas.microsoft.com/office/drawing/2014/main" id="{052B9CC8-AE09-8CA7-A200-E408BDF758A9}"/>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違法後果</a:t>
            </a:r>
            <a:endParaRPr lang="en-US" altLang="zh-TW" b="1" dirty="0">
              <a:latin typeface="微軟正黑體" panose="020B0604030504040204" pitchFamily="34" charset="-120"/>
              <a:ea typeface="微軟正黑體" panose="020B0604030504040204" pitchFamily="34" charset="-120"/>
            </a:endParaRPr>
          </a:p>
        </p:txBody>
      </p:sp>
      <p:sp>
        <p:nvSpPr>
          <p:cNvPr id="4" name="Google Shape;694;p33">
            <a:extLst>
              <a:ext uri="{FF2B5EF4-FFF2-40B4-BE49-F238E27FC236}">
                <a16:creationId xmlns:a16="http://schemas.microsoft.com/office/drawing/2014/main" id="{927918C8-3080-FB6A-3913-DD9B8424F684}"/>
              </a:ext>
            </a:extLst>
          </p:cNvPr>
          <p:cNvSpPr txBox="1">
            <a:spLocks/>
          </p:cNvSpPr>
          <p:nvPr/>
        </p:nvSpPr>
        <p:spPr>
          <a:xfrm>
            <a:off x="768899" y="1788616"/>
            <a:ext cx="5361272" cy="29516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marL="288000" indent="-285750">
              <a:spcBef>
                <a:spcPts val="600"/>
              </a:spcBef>
              <a:buFont typeface="Arial" panose="020B0604020202020204" pitchFamily="34" charset="0"/>
              <a:buChar char="•"/>
            </a:pPr>
            <a:r>
              <a:rPr lang="en-US" altLang="zh-TW" sz="1800" b="1" dirty="0">
                <a:latin typeface="Noto Sans HK" panose="020B0200000000000000" pitchFamily="34" charset="-120"/>
                <a:ea typeface="Noto Sans HK" panose="020B0200000000000000" pitchFamily="34" charset="-120"/>
              </a:rPr>
              <a:t>66E(5) </a:t>
            </a:r>
            <a:r>
              <a:rPr lang="en-US" altLang="zh-TW" sz="1800" dirty="0">
                <a:latin typeface="Noto Sans HK" panose="020B0200000000000000" pitchFamily="34" charset="-120"/>
                <a:ea typeface="Noto Sans HK" panose="020B0200000000000000" pitchFamily="34" charset="-120"/>
              </a:rPr>
              <a:t>-</a:t>
            </a:r>
            <a:r>
              <a:rPr lang="zh-TW" altLang="en-US" sz="1800" dirty="0">
                <a:latin typeface="Noto Sans HK" panose="020B0200000000000000" pitchFamily="34" charset="-120"/>
                <a:ea typeface="Noto Sans HK" panose="020B0200000000000000" pitchFamily="34" charset="-120"/>
              </a:rPr>
              <a:t>出於詐騙意圖，沒有遵從書面通知，或在遵從書面通知時，提供虛假及誤導性的材料、答覆、指示、解釋、詳情或陳述。</a:t>
            </a:r>
            <a:endParaRPr lang="en-US" altLang="zh-TW" sz="1800" dirty="0">
              <a:latin typeface="Noto Sans HK" panose="020B0200000000000000" pitchFamily="34" charset="-120"/>
              <a:ea typeface="Noto Sans HK" panose="020B0200000000000000" pitchFamily="34" charset="-120"/>
            </a:endParaRPr>
          </a:p>
          <a:p>
            <a:pPr marL="288000" indent="-285750">
              <a:spcBef>
                <a:spcPts val="600"/>
              </a:spcBef>
              <a:buFont typeface="Arial" panose="020B0604020202020204" pitchFamily="34" charset="0"/>
              <a:buChar char="•"/>
            </a:pPr>
            <a:r>
              <a:rPr lang="en-US" altLang="zh-TW" sz="1800" b="1" dirty="0">
                <a:latin typeface="Noto Sans HK" panose="020B0200000000000000" pitchFamily="34" charset="-120"/>
                <a:ea typeface="Noto Sans HK" panose="020B0200000000000000" pitchFamily="34" charset="-120"/>
              </a:rPr>
              <a:t>66I(1) </a:t>
            </a:r>
            <a:r>
              <a:rPr lang="en-US" altLang="zh-TW" sz="1800" dirty="0">
                <a:latin typeface="Noto Sans HK" panose="020B0200000000000000" pitchFamily="34" charset="-120"/>
                <a:ea typeface="Noto Sans HK" panose="020B0200000000000000" pitchFamily="34" charset="-120"/>
              </a:rPr>
              <a:t>-</a:t>
            </a:r>
            <a:r>
              <a:rPr lang="zh-TW" altLang="en-US" sz="1800" dirty="0">
                <a:latin typeface="Noto Sans HK" panose="020B0200000000000000" pitchFamily="34" charset="-120"/>
                <a:ea typeface="Noto Sans HK" panose="020B0200000000000000" pitchFamily="34" charset="-120"/>
              </a:rPr>
              <a:t>如無合法辯解，而妨礙、阻撓或抗拒任何人員或任何協助的人員行使條例第</a:t>
            </a:r>
            <a:r>
              <a:rPr lang="en-US" altLang="zh-TW" sz="1800" dirty="0">
                <a:latin typeface="Noto Sans HK" panose="020B0200000000000000" pitchFamily="34" charset="-120"/>
                <a:ea typeface="Noto Sans HK" panose="020B0200000000000000" pitchFamily="34" charset="-120"/>
              </a:rPr>
              <a:t>66G</a:t>
            </a:r>
            <a:r>
              <a:rPr lang="zh-TW" altLang="en-US" sz="1800" dirty="0">
                <a:latin typeface="Noto Sans HK" panose="020B0200000000000000" pitchFamily="34" charset="-120"/>
                <a:ea typeface="Noto Sans HK" panose="020B0200000000000000" pitchFamily="34" charset="-120"/>
              </a:rPr>
              <a:t>或</a:t>
            </a:r>
            <a:r>
              <a:rPr lang="en-US" altLang="zh-TW" sz="1800" dirty="0">
                <a:latin typeface="Noto Sans HK" panose="020B0200000000000000" pitchFamily="34" charset="-120"/>
                <a:ea typeface="Noto Sans HK" panose="020B0200000000000000" pitchFamily="34" charset="-120"/>
              </a:rPr>
              <a:t>66H</a:t>
            </a:r>
            <a:r>
              <a:rPr lang="zh-TW" altLang="en-US" sz="1800" dirty="0">
                <a:latin typeface="Noto Sans HK" panose="020B0200000000000000" pitchFamily="34" charset="-120"/>
                <a:ea typeface="Noto Sans HK" panose="020B0200000000000000" pitchFamily="34" charset="-120"/>
              </a:rPr>
              <a:t>條下賦予的權力。</a:t>
            </a:r>
            <a:endParaRPr lang="en-US" altLang="zh-TW" sz="1800" dirty="0">
              <a:latin typeface="Noto Sans HK" panose="020B0200000000000000" pitchFamily="34" charset="-120"/>
              <a:ea typeface="Noto Sans HK" panose="020B0200000000000000" pitchFamily="34" charset="-120"/>
            </a:endParaRPr>
          </a:p>
          <a:p>
            <a:pPr marL="288000" indent="-285750">
              <a:spcBef>
                <a:spcPts val="600"/>
              </a:spcBef>
              <a:buFont typeface="Arial" panose="020B0604020202020204" pitchFamily="34" charset="0"/>
              <a:buChar char="•"/>
            </a:pPr>
            <a:r>
              <a:rPr lang="en-US" altLang="zh-TW" sz="1800" b="1" dirty="0">
                <a:latin typeface="Noto Sans HK" panose="020B0200000000000000" pitchFamily="34" charset="-120"/>
                <a:ea typeface="Noto Sans HK" panose="020B0200000000000000" pitchFamily="34" charset="-120"/>
              </a:rPr>
              <a:t>66O(1) </a:t>
            </a:r>
            <a:r>
              <a:rPr lang="en-US" altLang="zh-TW" sz="1800" dirty="0">
                <a:latin typeface="Noto Sans HK" panose="020B0200000000000000" pitchFamily="34" charset="-120"/>
                <a:ea typeface="Noto Sans HK" panose="020B0200000000000000" pitchFamily="34" charset="-120"/>
              </a:rPr>
              <a:t>-</a:t>
            </a:r>
            <a:r>
              <a:rPr lang="zh-TW" altLang="en-US" sz="1800" dirty="0">
                <a:latin typeface="Noto Sans HK" panose="020B0200000000000000" pitchFamily="34" charset="-120"/>
                <a:ea typeface="Noto Sans HK" panose="020B0200000000000000" pitchFamily="34" charset="-120"/>
              </a:rPr>
              <a:t>獲送達停止披露通知的人違反該通知</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另，民事索償</a:t>
            </a:r>
            <a:endParaRPr lang="en-US" altLang="zh-TW" sz="18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3381706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60531920-6834-2DDE-B6ED-5AD1BA67743A}"/>
            </a:ext>
          </a:extLst>
        </p:cNvPr>
        <p:cNvGrpSpPr/>
        <p:nvPr/>
      </p:nvGrpSpPr>
      <p:grpSpPr>
        <a:xfrm>
          <a:off x="0" y="0"/>
          <a:ext cx="0" cy="0"/>
          <a:chOff x="0" y="0"/>
          <a:chExt cx="0" cy="0"/>
        </a:xfrm>
      </p:grpSpPr>
      <p:grpSp>
        <p:nvGrpSpPr>
          <p:cNvPr id="398" name="Google Shape;398;p30">
            <a:extLst>
              <a:ext uri="{FF2B5EF4-FFF2-40B4-BE49-F238E27FC236}">
                <a16:creationId xmlns:a16="http://schemas.microsoft.com/office/drawing/2014/main" id="{93C33F6A-DEE3-3AD1-BD50-C24F3D53FB45}"/>
              </a:ext>
            </a:extLst>
          </p:cNvPr>
          <p:cNvGrpSpPr/>
          <p:nvPr/>
        </p:nvGrpSpPr>
        <p:grpSpPr>
          <a:xfrm>
            <a:off x="1394868" y="-186300"/>
            <a:ext cx="8605313" cy="5006799"/>
            <a:chOff x="360925" y="240488"/>
            <a:chExt cx="8605313" cy="5006799"/>
          </a:xfrm>
        </p:grpSpPr>
        <p:grpSp>
          <p:nvGrpSpPr>
            <p:cNvPr id="399" name="Google Shape;399;p30">
              <a:extLst>
                <a:ext uri="{FF2B5EF4-FFF2-40B4-BE49-F238E27FC236}">
                  <a16:creationId xmlns:a16="http://schemas.microsoft.com/office/drawing/2014/main" id="{054B722B-3456-21E5-551A-8E99ABDEB900}"/>
                </a:ext>
              </a:extLst>
            </p:cNvPr>
            <p:cNvGrpSpPr/>
            <p:nvPr/>
          </p:nvGrpSpPr>
          <p:grpSpPr>
            <a:xfrm>
              <a:off x="360925" y="3624050"/>
              <a:ext cx="1314215" cy="1566615"/>
              <a:chOff x="360925" y="3624050"/>
              <a:chExt cx="1314215" cy="1566615"/>
            </a:xfrm>
          </p:grpSpPr>
          <p:sp>
            <p:nvSpPr>
              <p:cNvPr id="400" name="Google Shape;400;p30">
                <a:extLst>
                  <a:ext uri="{FF2B5EF4-FFF2-40B4-BE49-F238E27FC236}">
                    <a16:creationId xmlns:a16="http://schemas.microsoft.com/office/drawing/2014/main" id="{041F62A7-DA07-FED3-FFF2-0B6D3232DB10}"/>
                  </a:ext>
                </a:extLst>
              </p:cNvPr>
              <p:cNvSpPr/>
              <p:nvPr/>
            </p:nvSpPr>
            <p:spPr>
              <a:xfrm>
                <a:off x="976924" y="4102693"/>
                <a:ext cx="39169" cy="39169"/>
              </a:xfrm>
              <a:custGeom>
                <a:avLst/>
                <a:gdLst/>
                <a:ahLst/>
                <a:cxnLst/>
                <a:rect l="l" t="t" r="r" b="b"/>
                <a:pathLst>
                  <a:path w="1983" h="1983" extrusionOk="0">
                    <a:moveTo>
                      <a:pt x="178" y="1"/>
                    </a:moveTo>
                    <a:lnTo>
                      <a:pt x="242" y="342"/>
                    </a:lnTo>
                    <a:cubicBezTo>
                      <a:pt x="315" y="726"/>
                      <a:pt x="276" y="1121"/>
                      <a:pt x="130" y="1484"/>
                    </a:cubicBezTo>
                    <a:lnTo>
                      <a:pt x="1" y="1806"/>
                    </a:lnTo>
                    <a:lnTo>
                      <a:pt x="342" y="1741"/>
                    </a:lnTo>
                    <a:cubicBezTo>
                      <a:pt x="468" y="1717"/>
                      <a:pt x="595" y="1705"/>
                      <a:pt x="722" y="1705"/>
                    </a:cubicBezTo>
                    <a:cubicBezTo>
                      <a:pt x="982" y="1705"/>
                      <a:pt x="1240" y="1755"/>
                      <a:pt x="1484" y="1853"/>
                    </a:cubicBezTo>
                    <a:lnTo>
                      <a:pt x="1806" y="1983"/>
                    </a:lnTo>
                    <a:lnTo>
                      <a:pt x="1741" y="1641"/>
                    </a:lnTo>
                    <a:cubicBezTo>
                      <a:pt x="1669" y="1258"/>
                      <a:pt x="1707" y="862"/>
                      <a:pt x="1853" y="500"/>
                    </a:cubicBezTo>
                    <a:lnTo>
                      <a:pt x="1983" y="178"/>
                    </a:lnTo>
                    <a:lnTo>
                      <a:pt x="1641" y="242"/>
                    </a:lnTo>
                    <a:cubicBezTo>
                      <a:pt x="1515" y="266"/>
                      <a:pt x="1388" y="278"/>
                      <a:pt x="1261" y="278"/>
                    </a:cubicBezTo>
                    <a:cubicBezTo>
                      <a:pt x="1001" y="278"/>
                      <a:pt x="743" y="229"/>
                      <a:pt x="499" y="130"/>
                    </a:cubicBezTo>
                    <a:lnTo>
                      <a:pt x="178"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a:extLst>
                  <a:ext uri="{FF2B5EF4-FFF2-40B4-BE49-F238E27FC236}">
                    <a16:creationId xmlns:a16="http://schemas.microsoft.com/office/drawing/2014/main" id="{25E63BDF-C6B9-12BB-CA21-47278DFEA3AE}"/>
                  </a:ext>
                </a:extLst>
              </p:cNvPr>
              <p:cNvSpPr/>
              <p:nvPr/>
            </p:nvSpPr>
            <p:spPr>
              <a:xfrm>
                <a:off x="360925" y="3624050"/>
                <a:ext cx="1209510" cy="1566558"/>
              </a:xfrm>
              <a:custGeom>
                <a:avLst/>
                <a:gdLst/>
                <a:ahLst/>
                <a:cxnLst/>
                <a:rect l="l" t="t" r="r" b="b"/>
                <a:pathLst>
                  <a:path w="48279" h="62531" extrusionOk="0">
                    <a:moveTo>
                      <a:pt x="6069" y="0"/>
                    </a:moveTo>
                    <a:cubicBezTo>
                      <a:pt x="3713" y="0"/>
                      <a:pt x="1294" y="1439"/>
                      <a:pt x="666" y="3702"/>
                    </a:cubicBezTo>
                    <a:cubicBezTo>
                      <a:pt x="1" y="6101"/>
                      <a:pt x="1386" y="8566"/>
                      <a:pt x="2904" y="10538"/>
                    </a:cubicBezTo>
                    <a:cubicBezTo>
                      <a:pt x="5162" y="13469"/>
                      <a:pt x="7832" y="16059"/>
                      <a:pt x="10831" y="18227"/>
                    </a:cubicBezTo>
                    <a:cubicBezTo>
                      <a:pt x="11371" y="18617"/>
                      <a:pt x="11956" y="19039"/>
                      <a:pt x="12155" y="19675"/>
                    </a:cubicBezTo>
                    <a:cubicBezTo>
                      <a:pt x="12513" y="20819"/>
                      <a:pt x="11402" y="21934"/>
                      <a:pt x="10257" y="22292"/>
                    </a:cubicBezTo>
                    <a:cubicBezTo>
                      <a:pt x="8959" y="22696"/>
                      <a:pt x="7562" y="22543"/>
                      <a:pt x="6210" y="22680"/>
                    </a:cubicBezTo>
                    <a:cubicBezTo>
                      <a:pt x="4858" y="22816"/>
                      <a:pt x="3387" y="23382"/>
                      <a:pt x="2856" y="24634"/>
                    </a:cubicBezTo>
                    <a:cubicBezTo>
                      <a:pt x="2120" y="26369"/>
                      <a:pt x="3571" y="28221"/>
                      <a:pt x="5008" y="29442"/>
                    </a:cubicBezTo>
                    <a:cubicBezTo>
                      <a:pt x="7895" y="31891"/>
                      <a:pt x="11179" y="33828"/>
                      <a:pt x="14718" y="35169"/>
                    </a:cubicBezTo>
                    <a:cubicBezTo>
                      <a:pt x="15985" y="35648"/>
                      <a:pt x="17317" y="36071"/>
                      <a:pt x="18330" y="36970"/>
                    </a:cubicBezTo>
                    <a:cubicBezTo>
                      <a:pt x="19343" y="37868"/>
                      <a:pt x="19939" y="39412"/>
                      <a:pt x="19301" y="40606"/>
                    </a:cubicBezTo>
                    <a:cubicBezTo>
                      <a:pt x="18792" y="41557"/>
                      <a:pt x="17674" y="41980"/>
                      <a:pt x="16569" y="41980"/>
                    </a:cubicBezTo>
                    <a:cubicBezTo>
                      <a:pt x="16286" y="41980"/>
                      <a:pt x="16004" y="41953"/>
                      <a:pt x="15733" y="41899"/>
                    </a:cubicBezTo>
                    <a:cubicBezTo>
                      <a:pt x="14403" y="41635"/>
                      <a:pt x="13219" y="40902"/>
                      <a:pt x="11956" y="40410"/>
                    </a:cubicBezTo>
                    <a:cubicBezTo>
                      <a:pt x="11049" y="40056"/>
                      <a:pt x="10037" y="39856"/>
                      <a:pt x="9047" y="39856"/>
                    </a:cubicBezTo>
                    <a:cubicBezTo>
                      <a:pt x="7456" y="39856"/>
                      <a:pt x="5920" y="40374"/>
                      <a:pt x="4961" y="41611"/>
                    </a:cubicBezTo>
                    <a:cubicBezTo>
                      <a:pt x="3939" y="42929"/>
                      <a:pt x="3822" y="44785"/>
                      <a:pt x="4304" y="46383"/>
                    </a:cubicBezTo>
                    <a:cubicBezTo>
                      <a:pt x="4787" y="47980"/>
                      <a:pt x="5791" y="49365"/>
                      <a:pt x="6862" y="50644"/>
                    </a:cubicBezTo>
                    <a:cubicBezTo>
                      <a:pt x="10606" y="55115"/>
                      <a:pt x="15432" y="58742"/>
                      <a:pt x="20920" y="60713"/>
                    </a:cubicBezTo>
                    <a:cubicBezTo>
                      <a:pt x="24098" y="61854"/>
                      <a:pt x="27147" y="62531"/>
                      <a:pt x="30221" y="62531"/>
                    </a:cubicBezTo>
                    <a:cubicBezTo>
                      <a:pt x="32457" y="62531"/>
                      <a:pt x="34706" y="62173"/>
                      <a:pt x="37028" y="61374"/>
                    </a:cubicBezTo>
                    <a:lnTo>
                      <a:pt x="37031" y="61375"/>
                    </a:lnTo>
                    <a:cubicBezTo>
                      <a:pt x="46071" y="55341"/>
                      <a:pt x="48278" y="43924"/>
                      <a:pt x="48085" y="33629"/>
                    </a:cubicBezTo>
                    <a:cubicBezTo>
                      <a:pt x="48052" y="31909"/>
                      <a:pt x="48272" y="30101"/>
                      <a:pt x="47466" y="28582"/>
                    </a:cubicBezTo>
                    <a:cubicBezTo>
                      <a:pt x="46836" y="27392"/>
                      <a:pt x="45524" y="26484"/>
                      <a:pt x="44230" y="26484"/>
                    </a:cubicBezTo>
                    <a:cubicBezTo>
                      <a:pt x="43873" y="26484"/>
                      <a:pt x="43517" y="26553"/>
                      <a:pt x="43177" y="26705"/>
                    </a:cubicBezTo>
                    <a:cubicBezTo>
                      <a:pt x="41875" y="27286"/>
                      <a:pt x="41288" y="28760"/>
                      <a:pt x="40547" y="29978"/>
                    </a:cubicBezTo>
                    <a:cubicBezTo>
                      <a:pt x="39550" y="31604"/>
                      <a:pt x="38114" y="32917"/>
                      <a:pt x="36405" y="33764"/>
                    </a:cubicBezTo>
                    <a:cubicBezTo>
                      <a:pt x="35714" y="34105"/>
                      <a:pt x="34924" y="34360"/>
                      <a:pt x="34164" y="34360"/>
                    </a:cubicBezTo>
                    <a:cubicBezTo>
                      <a:pt x="33696" y="34360"/>
                      <a:pt x="33240" y="34263"/>
                      <a:pt x="32826" y="34030"/>
                    </a:cubicBezTo>
                    <a:cubicBezTo>
                      <a:pt x="31338" y="33189"/>
                      <a:pt x="31192" y="31141"/>
                      <a:pt x="31230" y="29432"/>
                    </a:cubicBezTo>
                    <a:cubicBezTo>
                      <a:pt x="31300" y="26249"/>
                      <a:pt x="31369" y="23065"/>
                      <a:pt x="31439" y="19882"/>
                    </a:cubicBezTo>
                    <a:cubicBezTo>
                      <a:pt x="31477" y="18173"/>
                      <a:pt x="31510" y="16429"/>
                      <a:pt x="30995" y="14800"/>
                    </a:cubicBezTo>
                    <a:cubicBezTo>
                      <a:pt x="30482" y="13171"/>
                      <a:pt x="29318" y="11647"/>
                      <a:pt x="27677" y="11167"/>
                    </a:cubicBezTo>
                    <a:cubicBezTo>
                      <a:pt x="27381" y="11080"/>
                      <a:pt x="27071" y="11038"/>
                      <a:pt x="26761" y="11038"/>
                    </a:cubicBezTo>
                    <a:cubicBezTo>
                      <a:pt x="25352" y="11038"/>
                      <a:pt x="23919" y="11894"/>
                      <a:pt x="23613" y="13260"/>
                    </a:cubicBezTo>
                    <a:cubicBezTo>
                      <a:pt x="23458" y="13954"/>
                      <a:pt x="23590" y="14678"/>
                      <a:pt x="23531" y="15387"/>
                    </a:cubicBezTo>
                    <a:cubicBezTo>
                      <a:pt x="23471" y="16094"/>
                      <a:pt x="23124" y="16874"/>
                      <a:pt x="22439" y="17062"/>
                    </a:cubicBezTo>
                    <a:cubicBezTo>
                      <a:pt x="22335" y="17090"/>
                      <a:pt x="22232" y="17103"/>
                      <a:pt x="22129" y="17103"/>
                    </a:cubicBezTo>
                    <a:cubicBezTo>
                      <a:pt x="21545" y="17103"/>
                      <a:pt x="20985" y="16681"/>
                      <a:pt x="20550" y="16249"/>
                    </a:cubicBezTo>
                    <a:cubicBezTo>
                      <a:pt x="18791" y="14497"/>
                      <a:pt x="17613" y="12258"/>
                      <a:pt x="16514" y="10030"/>
                    </a:cubicBezTo>
                    <a:cubicBezTo>
                      <a:pt x="15416" y="7803"/>
                      <a:pt x="14351" y="5526"/>
                      <a:pt x="12759" y="3619"/>
                    </a:cubicBezTo>
                    <a:cubicBezTo>
                      <a:pt x="11168" y="1714"/>
                      <a:pt x="8947" y="190"/>
                      <a:pt x="6472" y="15"/>
                    </a:cubicBezTo>
                    <a:cubicBezTo>
                      <a:pt x="6338" y="5"/>
                      <a:pt x="6204" y="0"/>
                      <a:pt x="6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a:extLst>
                  <a:ext uri="{FF2B5EF4-FFF2-40B4-BE49-F238E27FC236}">
                    <a16:creationId xmlns:a16="http://schemas.microsoft.com/office/drawing/2014/main" id="{B5862D7E-B77F-C74D-9653-73002A1C546E}"/>
                  </a:ext>
                </a:extLst>
              </p:cNvPr>
              <p:cNvSpPr/>
              <p:nvPr/>
            </p:nvSpPr>
            <p:spPr>
              <a:xfrm>
                <a:off x="441171" y="3659049"/>
                <a:ext cx="829689" cy="1509213"/>
              </a:xfrm>
              <a:custGeom>
                <a:avLst/>
                <a:gdLst/>
                <a:ahLst/>
                <a:cxnLst/>
                <a:rect l="l" t="t" r="r" b="b"/>
                <a:pathLst>
                  <a:path w="33118" h="60242" extrusionOk="0">
                    <a:moveTo>
                      <a:pt x="0" y="1"/>
                    </a:moveTo>
                    <a:cubicBezTo>
                      <a:pt x="0" y="1"/>
                      <a:pt x="54" y="59"/>
                      <a:pt x="168" y="163"/>
                    </a:cubicBezTo>
                    <a:lnTo>
                      <a:pt x="677" y="620"/>
                    </a:lnTo>
                    <a:cubicBezTo>
                      <a:pt x="1125" y="1022"/>
                      <a:pt x="1787" y="1614"/>
                      <a:pt x="2615" y="2399"/>
                    </a:cubicBezTo>
                    <a:cubicBezTo>
                      <a:pt x="4962" y="4611"/>
                      <a:pt x="7139" y="6996"/>
                      <a:pt x="9126" y="9535"/>
                    </a:cubicBezTo>
                    <a:cubicBezTo>
                      <a:pt x="10391" y="11137"/>
                      <a:pt x="11703" y="12950"/>
                      <a:pt x="13075" y="14920"/>
                    </a:cubicBezTo>
                    <a:cubicBezTo>
                      <a:pt x="14444" y="16895"/>
                      <a:pt x="15893" y="19013"/>
                      <a:pt x="17331" y="21297"/>
                    </a:cubicBezTo>
                    <a:cubicBezTo>
                      <a:pt x="18770" y="23582"/>
                      <a:pt x="20209" y="26025"/>
                      <a:pt x="21492" y="28664"/>
                    </a:cubicBezTo>
                    <a:cubicBezTo>
                      <a:pt x="22139" y="29980"/>
                      <a:pt x="22714" y="31357"/>
                      <a:pt x="23299" y="32759"/>
                    </a:cubicBezTo>
                    <a:cubicBezTo>
                      <a:pt x="23881" y="34161"/>
                      <a:pt x="24472" y="35583"/>
                      <a:pt x="25071" y="37023"/>
                    </a:cubicBezTo>
                    <a:cubicBezTo>
                      <a:pt x="27441" y="42789"/>
                      <a:pt x="31426" y="55043"/>
                      <a:pt x="32889" y="60241"/>
                    </a:cubicBezTo>
                    <a:lnTo>
                      <a:pt x="33118" y="60177"/>
                    </a:lnTo>
                    <a:cubicBezTo>
                      <a:pt x="31663" y="54962"/>
                      <a:pt x="27680" y="42695"/>
                      <a:pt x="25308" y="36924"/>
                    </a:cubicBezTo>
                    <a:cubicBezTo>
                      <a:pt x="24709" y="35485"/>
                      <a:pt x="24118" y="34063"/>
                      <a:pt x="23535" y="32659"/>
                    </a:cubicBezTo>
                    <a:cubicBezTo>
                      <a:pt x="22950" y="31260"/>
                      <a:pt x="22371" y="29874"/>
                      <a:pt x="21719" y="28553"/>
                    </a:cubicBezTo>
                    <a:cubicBezTo>
                      <a:pt x="20427" y="25904"/>
                      <a:pt x="18980" y="23454"/>
                      <a:pt x="17533" y="21170"/>
                    </a:cubicBezTo>
                    <a:cubicBezTo>
                      <a:pt x="16086" y="18886"/>
                      <a:pt x="14629" y="16768"/>
                      <a:pt x="13251" y="14798"/>
                    </a:cubicBezTo>
                    <a:cubicBezTo>
                      <a:pt x="11869" y="12831"/>
                      <a:pt x="10546" y="11021"/>
                      <a:pt x="9269" y="9422"/>
                    </a:cubicBezTo>
                    <a:cubicBezTo>
                      <a:pt x="6724" y="6214"/>
                      <a:pt x="4368" y="3870"/>
                      <a:pt x="2684" y="2326"/>
                    </a:cubicBezTo>
                    <a:cubicBezTo>
                      <a:pt x="1843" y="1550"/>
                      <a:pt x="1172" y="969"/>
                      <a:pt x="711" y="581"/>
                    </a:cubicBezTo>
                    <a:lnTo>
                      <a:pt x="186" y="143"/>
                    </a:lnTo>
                    <a:cubicBezTo>
                      <a:pt x="66" y="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a:extLst>
                  <a:ext uri="{FF2B5EF4-FFF2-40B4-BE49-F238E27FC236}">
                    <a16:creationId xmlns:a16="http://schemas.microsoft.com/office/drawing/2014/main" id="{5384AE07-0623-74AA-D7E8-43D36A4629C8}"/>
                  </a:ext>
                </a:extLst>
              </p:cNvPr>
              <p:cNvSpPr/>
              <p:nvPr/>
            </p:nvSpPr>
            <p:spPr>
              <a:xfrm>
                <a:off x="983250" y="3903793"/>
                <a:ext cx="71550" cy="469935"/>
              </a:xfrm>
              <a:custGeom>
                <a:avLst/>
                <a:gdLst/>
                <a:ahLst/>
                <a:cxnLst/>
                <a:rect l="l" t="t" r="r" b="b"/>
                <a:pathLst>
                  <a:path w="2856" h="18758" extrusionOk="0">
                    <a:moveTo>
                      <a:pt x="2837" y="0"/>
                    </a:moveTo>
                    <a:cubicBezTo>
                      <a:pt x="2818" y="0"/>
                      <a:pt x="2743" y="255"/>
                      <a:pt x="2621" y="716"/>
                    </a:cubicBezTo>
                    <a:cubicBezTo>
                      <a:pt x="2494" y="1179"/>
                      <a:pt x="2338" y="1858"/>
                      <a:pt x="2167" y="2701"/>
                    </a:cubicBezTo>
                    <a:cubicBezTo>
                      <a:pt x="1817" y="4384"/>
                      <a:pt x="1457" y="6736"/>
                      <a:pt x="1143" y="9339"/>
                    </a:cubicBezTo>
                    <a:cubicBezTo>
                      <a:pt x="836" y="11915"/>
                      <a:pt x="558" y="14248"/>
                      <a:pt x="350" y="15998"/>
                    </a:cubicBezTo>
                    <a:cubicBezTo>
                      <a:pt x="244" y="16813"/>
                      <a:pt x="155" y="17491"/>
                      <a:pt x="88" y="18014"/>
                    </a:cubicBezTo>
                    <a:cubicBezTo>
                      <a:pt x="26" y="18490"/>
                      <a:pt x="0" y="18755"/>
                      <a:pt x="18" y="18758"/>
                    </a:cubicBezTo>
                    <a:cubicBezTo>
                      <a:pt x="18" y="18758"/>
                      <a:pt x="18" y="18758"/>
                      <a:pt x="18" y="18758"/>
                    </a:cubicBezTo>
                    <a:cubicBezTo>
                      <a:pt x="36" y="18758"/>
                      <a:pt x="95" y="18498"/>
                      <a:pt x="187" y="18029"/>
                    </a:cubicBezTo>
                    <a:cubicBezTo>
                      <a:pt x="281" y="17558"/>
                      <a:pt x="397" y="16872"/>
                      <a:pt x="530" y="16023"/>
                    </a:cubicBezTo>
                    <a:cubicBezTo>
                      <a:pt x="796" y="14326"/>
                      <a:pt x="1086" y="11969"/>
                      <a:pt x="1400" y="9369"/>
                    </a:cubicBezTo>
                    <a:cubicBezTo>
                      <a:pt x="1713" y="6770"/>
                      <a:pt x="2044" y="4423"/>
                      <a:pt x="2346" y="2735"/>
                    </a:cubicBezTo>
                    <a:cubicBezTo>
                      <a:pt x="2494" y="1890"/>
                      <a:pt x="2623" y="1208"/>
                      <a:pt x="2719" y="738"/>
                    </a:cubicBezTo>
                    <a:cubicBezTo>
                      <a:pt x="2812" y="267"/>
                      <a:pt x="2856" y="5"/>
                      <a:pt x="2837" y="1"/>
                    </a:cubicBezTo>
                    <a:cubicBezTo>
                      <a:pt x="2837" y="0"/>
                      <a:pt x="2837" y="0"/>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a:extLst>
                  <a:ext uri="{FF2B5EF4-FFF2-40B4-BE49-F238E27FC236}">
                    <a16:creationId xmlns:a16="http://schemas.microsoft.com/office/drawing/2014/main" id="{BAAB2B5F-BB2A-35D0-AD8C-2DE8E1D55D76}"/>
                  </a:ext>
                </a:extLst>
              </p:cNvPr>
              <p:cNvSpPr/>
              <p:nvPr/>
            </p:nvSpPr>
            <p:spPr>
              <a:xfrm>
                <a:off x="427742" y="4262254"/>
                <a:ext cx="556040" cy="111559"/>
              </a:xfrm>
              <a:custGeom>
                <a:avLst/>
                <a:gdLst/>
                <a:ahLst/>
                <a:cxnLst/>
                <a:rect l="l" t="t" r="r" b="b"/>
                <a:pathLst>
                  <a:path w="22195" h="4453" extrusionOk="0">
                    <a:moveTo>
                      <a:pt x="179" y="1"/>
                    </a:moveTo>
                    <a:cubicBezTo>
                      <a:pt x="62" y="1"/>
                      <a:pt x="0" y="4"/>
                      <a:pt x="0" y="12"/>
                    </a:cubicBezTo>
                    <a:cubicBezTo>
                      <a:pt x="0" y="21"/>
                      <a:pt x="78" y="35"/>
                      <a:pt x="229" y="54"/>
                    </a:cubicBezTo>
                    <a:cubicBezTo>
                      <a:pt x="410" y="73"/>
                      <a:pt x="626" y="93"/>
                      <a:pt x="887" y="120"/>
                    </a:cubicBezTo>
                    <a:cubicBezTo>
                      <a:pt x="1458" y="175"/>
                      <a:pt x="2283" y="252"/>
                      <a:pt x="3302" y="381"/>
                    </a:cubicBezTo>
                    <a:cubicBezTo>
                      <a:pt x="5337" y="623"/>
                      <a:pt x="8137" y="1059"/>
                      <a:pt x="11205" y="1677"/>
                    </a:cubicBezTo>
                    <a:cubicBezTo>
                      <a:pt x="14271" y="2301"/>
                      <a:pt x="17023" y="2984"/>
                      <a:pt x="18996" y="3539"/>
                    </a:cubicBezTo>
                    <a:cubicBezTo>
                      <a:pt x="19985" y="3809"/>
                      <a:pt x="20779" y="4051"/>
                      <a:pt x="21330" y="4215"/>
                    </a:cubicBezTo>
                    <a:cubicBezTo>
                      <a:pt x="21580" y="4288"/>
                      <a:pt x="21790" y="4350"/>
                      <a:pt x="21963" y="4402"/>
                    </a:cubicBezTo>
                    <a:cubicBezTo>
                      <a:pt x="22085" y="4434"/>
                      <a:pt x="22159" y="4452"/>
                      <a:pt x="22183" y="4452"/>
                    </a:cubicBezTo>
                    <a:cubicBezTo>
                      <a:pt x="22188" y="4452"/>
                      <a:pt x="22190" y="4451"/>
                      <a:pt x="22191" y="4450"/>
                    </a:cubicBezTo>
                    <a:cubicBezTo>
                      <a:pt x="22194" y="4441"/>
                      <a:pt x="22121" y="4408"/>
                      <a:pt x="21980" y="4352"/>
                    </a:cubicBezTo>
                    <a:cubicBezTo>
                      <a:pt x="21811" y="4288"/>
                      <a:pt x="21606" y="4211"/>
                      <a:pt x="21360" y="4120"/>
                    </a:cubicBezTo>
                    <a:cubicBezTo>
                      <a:pt x="20820" y="3926"/>
                      <a:pt x="20032" y="3658"/>
                      <a:pt x="19047" y="3363"/>
                    </a:cubicBezTo>
                    <a:cubicBezTo>
                      <a:pt x="17082" y="2763"/>
                      <a:pt x="14330" y="2049"/>
                      <a:pt x="11255" y="1424"/>
                    </a:cubicBezTo>
                    <a:cubicBezTo>
                      <a:pt x="8181" y="804"/>
                      <a:pt x="5368" y="396"/>
                      <a:pt x="3320" y="200"/>
                    </a:cubicBezTo>
                    <a:cubicBezTo>
                      <a:pt x="2299" y="93"/>
                      <a:pt x="1468" y="43"/>
                      <a:pt x="893" y="20"/>
                    </a:cubicBezTo>
                    <a:cubicBezTo>
                      <a:pt x="632" y="12"/>
                      <a:pt x="413" y="6"/>
                      <a:pt x="232" y="1"/>
                    </a:cubicBezTo>
                    <a:cubicBezTo>
                      <a:pt x="213" y="1"/>
                      <a:pt x="196" y="1"/>
                      <a:pt x="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a:extLst>
                  <a:ext uri="{FF2B5EF4-FFF2-40B4-BE49-F238E27FC236}">
                    <a16:creationId xmlns:a16="http://schemas.microsoft.com/office/drawing/2014/main" id="{A540D7D8-0CBF-112B-D98C-265D4E81671B}"/>
                  </a:ext>
                </a:extLst>
              </p:cNvPr>
              <p:cNvSpPr/>
              <p:nvPr/>
            </p:nvSpPr>
            <p:spPr>
              <a:xfrm>
                <a:off x="1216847" y="4290238"/>
                <a:ext cx="292062" cy="698564"/>
              </a:xfrm>
              <a:custGeom>
                <a:avLst/>
                <a:gdLst/>
                <a:ahLst/>
                <a:cxnLst/>
                <a:rect l="l" t="t" r="r" b="b"/>
                <a:pathLst>
                  <a:path w="11658" h="27884" extrusionOk="0">
                    <a:moveTo>
                      <a:pt x="11649" y="0"/>
                    </a:moveTo>
                    <a:cubicBezTo>
                      <a:pt x="11639" y="0"/>
                      <a:pt x="11587" y="92"/>
                      <a:pt x="11498" y="269"/>
                    </a:cubicBezTo>
                    <a:cubicBezTo>
                      <a:pt x="11398" y="474"/>
                      <a:pt x="11270" y="735"/>
                      <a:pt x="11110" y="1060"/>
                    </a:cubicBezTo>
                    <a:cubicBezTo>
                      <a:pt x="10775" y="1747"/>
                      <a:pt x="10316" y="2754"/>
                      <a:pt x="9763" y="4005"/>
                    </a:cubicBezTo>
                    <a:cubicBezTo>
                      <a:pt x="8655" y="6507"/>
                      <a:pt x="7231" y="10010"/>
                      <a:pt x="5709" y="13896"/>
                    </a:cubicBezTo>
                    <a:cubicBezTo>
                      <a:pt x="4186" y="17782"/>
                      <a:pt x="2791" y="21288"/>
                      <a:pt x="1727" y="23806"/>
                    </a:cubicBezTo>
                    <a:cubicBezTo>
                      <a:pt x="1201" y="25040"/>
                      <a:pt x="769" y="26050"/>
                      <a:pt x="456" y="26784"/>
                    </a:cubicBezTo>
                    <a:cubicBezTo>
                      <a:pt x="315" y="27115"/>
                      <a:pt x="201" y="27384"/>
                      <a:pt x="113" y="27594"/>
                    </a:cubicBezTo>
                    <a:cubicBezTo>
                      <a:pt x="36" y="27780"/>
                      <a:pt x="0" y="27880"/>
                      <a:pt x="8" y="27884"/>
                    </a:cubicBezTo>
                    <a:cubicBezTo>
                      <a:pt x="8" y="27884"/>
                      <a:pt x="8" y="27884"/>
                      <a:pt x="8" y="27884"/>
                    </a:cubicBezTo>
                    <a:cubicBezTo>
                      <a:pt x="19" y="27884"/>
                      <a:pt x="70" y="27791"/>
                      <a:pt x="159" y="27616"/>
                    </a:cubicBezTo>
                    <a:lnTo>
                      <a:pt x="547" y="26825"/>
                    </a:lnTo>
                    <a:cubicBezTo>
                      <a:pt x="882" y="26137"/>
                      <a:pt x="1343" y="25130"/>
                      <a:pt x="1895" y="23878"/>
                    </a:cubicBezTo>
                    <a:cubicBezTo>
                      <a:pt x="3003" y="21376"/>
                      <a:pt x="4427" y="17874"/>
                      <a:pt x="5949" y="13989"/>
                    </a:cubicBezTo>
                    <a:cubicBezTo>
                      <a:pt x="7470" y="10105"/>
                      <a:pt x="8867" y="6595"/>
                      <a:pt x="9930" y="4078"/>
                    </a:cubicBezTo>
                    <a:cubicBezTo>
                      <a:pt x="10458" y="2844"/>
                      <a:pt x="10888" y="1834"/>
                      <a:pt x="11202" y="1100"/>
                    </a:cubicBezTo>
                    <a:cubicBezTo>
                      <a:pt x="11342" y="770"/>
                      <a:pt x="11456" y="500"/>
                      <a:pt x="11545" y="290"/>
                    </a:cubicBezTo>
                    <a:cubicBezTo>
                      <a:pt x="11621" y="104"/>
                      <a:pt x="11657" y="4"/>
                      <a:pt x="11650" y="0"/>
                    </a:cubicBezTo>
                    <a:cubicBezTo>
                      <a:pt x="11650" y="0"/>
                      <a:pt x="11649" y="0"/>
                      <a:pt x="1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a:extLst>
                  <a:ext uri="{FF2B5EF4-FFF2-40B4-BE49-F238E27FC236}">
                    <a16:creationId xmlns:a16="http://schemas.microsoft.com/office/drawing/2014/main" id="{37C6223C-4010-52AC-EE9F-8B24D2CD6F2D}"/>
                  </a:ext>
                </a:extLst>
              </p:cNvPr>
              <p:cNvSpPr/>
              <p:nvPr/>
            </p:nvSpPr>
            <p:spPr>
              <a:xfrm>
                <a:off x="479753" y="4742046"/>
                <a:ext cx="737370" cy="246842"/>
              </a:xfrm>
              <a:custGeom>
                <a:avLst/>
                <a:gdLst/>
                <a:ahLst/>
                <a:cxnLst/>
                <a:rect l="l" t="t" r="r" b="b"/>
                <a:pathLst>
                  <a:path w="29433" h="9853" extrusionOk="0">
                    <a:moveTo>
                      <a:pt x="9" y="0"/>
                    </a:moveTo>
                    <a:cubicBezTo>
                      <a:pt x="5" y="0"/>
                      <a:pt x="3" y="1"/>
                      <a:pt x="3" y="2"/>
                    </a:cubicBezTo>
                    <a:cubicBezTo>
                      <a:pt x="1" y="11"/>
                      <a:pt x="102" y="51"/>
                      <a:pt x="296" y="121"/>
                    </a:cubicBezTo>
                    <a:lnTo>
                      <a:pt x="1152" y="412"/>
                    </a:lnTo>
                    <a:lnTo>
                      <a:pt x="4307" y="1463"/>
                    </a:lnTo>
                    <a:cubicBezTo>
                      <a:pt x="6969" y="2353"/>
                      <a:pt x="10631" y="3629"/>
                      <a:pt x="14673" y="5047"/>
                    </a:cubicBezTo>
                    <a:cubicBezTo>
                      <a:pt x="18715" y="6467"/>
                      <a:pt x="22391" y="7716"/>
                      <a:pt x="25069" y="8563"/>
                    </a:cubicBezTo>
                    <a:cubicBezTo>
                      <a:pt x="26408" y="8987"/>
                      <a:pt x="27495" y="9320"/>
                      <a:pt x="28250" y="9537"/>
                    </a:cubicBezTo>
                    <a:lnTo>
                      <a:pt x="29121" y="9782"/>
                    </a:lnTo>
                    <a:cubicBezTo>
                      <a:pt x="29296" y="9829"/>
                      <a:pt x="29399" y="9852"/>
                      <a:pt x="29424" y="9852"/>
                    </a:cubicBezTo>
                    <a:cubicBezTo>
                      <a:pt x="29427" y="9852"/>
                      <a:pt x="29429" y="9852"/>
                      <a:pt x="29430" y="9851"/>
                    </a:cubicBezTo>
                    <a:cubicBezTo>
                      <a:pt x="29432" y="9842"/>
                      <a:pt x="29331" y="9801"/>
                      <a:pt x="29135" y="9732"/>
                    </a:cubicBezTo>
                    <a:cubicBezTo>
                      <a:pt x="28915" y="9657"/>
                      <a:pt x="28631" y="9561"/>
                      <a:pt x="28280" y="9441"/>
                    </a:cubicBezTo>
                    <a:cubicBezTo>
                      <a:pt x="27505" y="9183"/>
                      <a:pt x="26435" y="8827"/>
                      <a:pt x="25126" y="8391"/>
                    </a:cubicBezTo>
                    <a:cubicBezTo>
                      <a:pt x="22464" y="7500"/>
                      <a:pt x="18802" y="6224"/>
                      <a:pt x="14759" y="4804"/>
                    </a:cubicBezTo>
                    <a:cubicBezTo>
                      <a:pt x="10714" y="3386"/>
                      <a:pt x="7042" y="2137"/>
                      <a:pt x="4364" y="1290"/>
                    </a:cubicBezTo>
                    <a:cubicBezTo>
                      <a:pt x="3024" y="867"/>
                      <a:pt x="1938" y="533"/>
                      <a:pt x="1183" y="317"/>
                    </a:cubicBezTo>
                    <a:lnTo>
                      <a:pt x="313" y="71"/>
                    </a:lnTo>
                    <a:cubicBezTo>
                      <a:pt x="139" y="25"/>
                      <a:pt x="35" y="0"/>
                      <a:pt x="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a:extLst>
                  <a:ext uri="{FF2B5EF4-FFF2-40B4-BE49-F238E27FC236}">
                    <a16:creationId xmlns:a16="http://schemas.microsoft.com/office/drawing/2014/main" id="{20BCEA26-EC9E-9C33-9FEF-DA2FDE521CEB}"/>
                  </a:ext>
                </a:extLst>
              </p:cNvPr>
              <p:cNvSpPr/>
              <p:nvPr/>
            </p:nvSpPr>
            <p:spPr>
              <a:xfrm>
                <a:off x="1349981" y="4324035"/>
                <a:ext cx="189873" cy="375111"/>
              </a:xfrm>
              <a:custGeom>
                <a:avLst/>
                <a:gdLst/>
                <a:ahLst/>
                <a:cxnLst/>
                <a:rect l="l" t="t" r="r" b="b"/>
                <a:pathLst>
                  <a:path w="7579" h="14973" extrusionOk="0">
                    <a:moveTo>
                      <a:pt x="4223" y="1"/>
                    </a:moveTo>
                    <a:cubicBezTo>
                      <a:pt x="4059" y="1"/>
                      <a:pt x="3895" y="21"/>
                      <a:pt x="3734" y="65"/>
                    </a:cubicBezTo>
                    <a:cubicBezTo>
                      <a:pt x="2806" y="320"/>
                      <a:pt x="2235" y="1238"/>
                      <a:pt x="1826" y="2109"/>
                    </a:cubicBezTo>
                    <a:cubicBezTo>
                      <a:pt x="619" y="4681"/>
                      <a:pt x="1" y="7492"/>
                      <a:pt x="16" y="10333"/>
                    </a:cubicBezTo>
                    <a:cubicBezTo>
                      <a:pt x="24" y="11655"/>
                      <a:pt x="193" y="13040"/>
                      <a:pt x="950" y="14124"/>
                    </a:cubicBezTo>
                    <a:lnTo>
                      <a:pt x="949" y="14125"/>
                    </a:lnTo>
                    <a:cubicBezTo>
                      <a:pt x="1385" y="14735"/>
                      <a:pt x="2002" y="14973"/>
                      <a:pt x="2625" y="14973"/>
                    </a:cubicBezTo>
                    <a:cubicBezTo>
                      <a:pt x="3377" y="14973"/>
                      <a:pt x="4138" y="14626"/>
                      <a:pt x="4602" y="14169"/>
                    </a:cubicBezTo>
                    <a:cubicBezTo>
                      <a:pt x="5450" y="13333"/>
                      <a:pt x="5801" y="12128"/>
                      <a:pt x="6119" y="10980"/>
                    </a:cubicBezTo>
                    <a:cubicBezTo>
                      <a:pt x="6847" y="8358"/>
                      <a:pt x="7578" y="5607"/>
                      <a:pt x="6993" y="2950"/>
                    </a:cubicBezTo>
                    <a:cubicBezTo>
                      <a:pt x="6818" y="2154"/>
                      <a:pt x="6513" y="1363"/>
                      <a:pt x="5948" y="779"/>
                    </a:cubicBezTo>
                    <a:cubicBezTo>
                      <a:pt x="5499" y="313"/>
                      <a:pt x="4860" y="1"/>
                      <a:pt x="42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a:extLst>
                  <a:ext uri="{FF2B5EF4-FFF2-40B4-BE49-F238E27FC236}">
                    <a16:creationId xmlns:a16="http://schemas.microsoft.com/office/drawing/2014/main" id="{A216E9A9-6BEB-B6DF-B765-F772C81C888F}"/>
                  </a:ext>
                </a:extLst>
              </p:cNvPr>
              <p:cNvSpPr/>
              <p:nvPr/>
            </p:nvSpPr>
            <p:spPr>
              <a:xfrm>
                <a:off x="1416948" y="4829156"/>
                <a:ext cx="258191" cy="158031"/>
              </a:xfrm>
              <a:custGeom>
                <a:avLst/>
                <a:gdLst/>
                <a:ahLst/>
                <a:cxnLst/>
                <a:rect l="l" t="t" r="r" b="b"/>
                <a:pathLst>
                  <a:path w="10306" h="6308" extrusionOk="0">
                    <a:moveTo>
                      <a:pt x="5395" y="1"/>
                    </a:moveTo>
                    <a:cubicBezTo>
                      <a:pt x="4180" y="1"/>
                      <a:pt x="2973" y="233"/>
                      <a:pt x="1902" y="799"/>
                    </a:cubicBezTo>
                    <a:cubicBezTo>
                      <a:pt x="345" y="1622"/>
                      <a:pt x="172" y="3219"/>
                      <a:pt x="172" y="3219"/>
                    </a:cubicBezTo>
                    <a:cubicBezTo>
                      <a:pt x="1" y="3953"/>
                      <a:pt x="21" y="4765"/>
                      <a:pt x="409" y="5411"/>
                    </a:cubicBezTo>
                    <a:cubicBezTo>
                      <a:pt x="725" y="5935"/>
                      <a:pt x="1321" y="6308"/>
                      <a:pt x="1918" y="6308"/>
                    </a:cubicBezTo>
                    <a:cubicBezTo>
                      <a:pt x="2057" y="6308"/>
                      <a:pt x="2196" y="6288"/>
                      <a:pt x="2332" y="6244"/>
                    </a:cubicBezTo>
                    <a:cubicBezTo>
                      <a:pt x="3066" y="6009"/>
                      <a:pt x="3468" y="5234"/>
                      <a:pt x="4079" y="4765"/>
                    </a:cubicBezTo>
                    <a:cubicBezTo>
                      <a:pt x="4770" y="4234"/>
                      <a:pt x="5640" y="4139"/>
                      <a:pt x="6533" y="4139"/>
                    </a:cubicBezTo>
                    <a:cubicBezTo>
                      <a:pt x="7024" y="4139"/>
                      <a:pt x="7522" y="4168"/>
                      <a:pt x="8001" y="4169"/>
                    </a:cubicBezTo>
                    <a:cubicBezTo>
                      <a:pt x="8005" y="4169"/>
                      <a:pt x="8010" y="4169"/>
                      <a:pt x="8015" y="4169"/>
                    </a:cubicBezTo>
                    <a:cubicBezTo>
                      <a:pt x="8570" y="4169"/>
                      <a:pt x="9163" y="4106"/>
                      <a:pt x="9587" y="3749"/>
                    </a:cubicBezTo>
                    <a:cubicBezTo>
                      <a:pt x="10306" y="3145"/>
                      <a:pt x="10175" y="1921"/>
                      <a:pt x="9538" y="1231"/>
                    </a:cubicBezTo>
                    <a:cubicBezTo>
                      <a:pt x="8900" y="541"/>
                      <a:pt x="7931" y="273"/>
                      <a:pt x="7003" y="129"/>
                    </a:cubicBezTo>
                    <a:cubicBezTo>
                      <a:pt x="6473" y="46"/>
                      <a:pt x="5933" y="1"/>
                      <a:pt x="5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a:extLst>
                  <a:ext uri="{FF2B5EF4-FFF2-40B4-BE49-F238E27FC236}">
                    <a16:creationId xmlns:a16="http://schemas.microsoft.com/office/drawing/2014/main" id="{61C4E6F4-FAB3-704E-B452-11EB8ABC4E10}"/>
                  </a:ext>
                </a:extLst>
              </p:cNvPr>
              <p:cNvSpPr/>
              <p:nvPr/>
            </p:nvSpPr>
            <p:spPr>
              <a:xfrm>
                <a:off x="1025114" y="4436924"/>
                <a:ext cx="313307" cy="308046"/>
              </a:xfrm>
              <a:custGeom>
                <a:avLst/>
                <a:gdLst/>
                <a:ahLst/>
                <a:cxnLst/>
                <a:rect l="l" t="t" r="r" b="b"/>
                <a:pathLst>
                  <a:path w="12506" h="12296" extrusionOk="0">
                    <a:moveTo>
                      <a:pt x="2648" y="1"/>
                    </a:moveTo>
                    <a:cubicBezTo>
                      <a:pt x="2534" y="1"/>
                      <a:pt x="2420" y="6"/>
                      <a:pt x="2306" y="18"/>
                    </a:cubicBezTo>
                    <a:cubicBezTo>
                      <a:pt x="1572" y="95"/>
                      <a:pt x="834" y="478"/>
                      <a:pt x="498" y="1137"/>
                    </a:cubicBezTo>
                    <a:cubicBezTo>
                      <a:pt x="0" y="2108"/>
                      <a:pt x="498" y="3277"/>
                      <a:pt x="1033" y="4228"/>
                    </a:cubicBezTo>
                    <a:cubicBezTo>
                      <a:pt x="1977" y="5906"/>
                      <a:pt x="3051" y="7508"/>
                      <a:pt x="4245" y="9018"/>
                    </a:cubicBezTo>
                    <a:cubicBezTo>
                      <a:pt x="5205" y="10232"/>
                      <a:pt x="6304" y="11427"/>
                      <a:pt x="7754" y="11966"/>
                    </a:cubicBezTo>
                    <a:cubicBezTo>
                      <a:pt x="8329" y="12179"/>
                      <a:pt x="8912" y="12295"/>
                      <a:pt x="9453" y="12295"/>
                    </a:cubicBezTo>
                    <a:cubicBezTo>
                      <a:pt x="10244" y="12295"/>
                      <a:pt x="10946" y="12047"/>
                      <a:pt x="11405" y="11489"/>
                    </a:cubicBezTo>
                    <a:lnTo>
                      <a:pt x="11405" y="11489"/>
                    </a:lnTo>
                    <a:lnTo>
                      <a:pt x="11326" y="11590"/>
                    </a:lnTo>
                    <a:cubicBezTo>
                      <a:pt x="11361" y="11548"/>
                      <a:pt x="11395" y="11505"/>
                      <a:pt x="11428" y="11462"/>
                    </a:cubicBezTo>
                    <a:lnTo>
                      <a:pt x="11428" y="11462"/>
                    </a:lnTo>
                    <a:cubicBezTo>
                      <a:pt x="11440" y="11446"/>
                      <a:pt x="11452" y="11431"/>
                      <a:pt x="11463" y="11415"/>
                    </a:cubicBezTo>
                    <a:lnTo>
                      <a:pt x="11463" y="11415"/>
                    </a:lnTo>
                    <a:lnTo>
                      <a:pt x="11442" y="11442"/>
                    </a:lnTo>
                    <a:lnTo>
                      <a:pt x="11442" y="11442"/>
                    </a:lnTo>
                    <a:cubicBezTo>
                      <a:pt x="12359" y="10216"/>
                      <a:pt x="12505" y="8508"/>
                      <a:pt x="12050" y="7040"/>
                    </a:cubicBezTo>
                    <a:cubicBezTo>
                      <a:pt x="11577" y="5511"/>
                      <a:pt x="10527" y="4216"/>
                      <a:pt x="9322" y="3163"/>
                    </a:cubicBezTo>
                    <a:cubicBezTo>
                      <a:pt x="7904" y="1924"/>
                      <a:pt x="6258" y="974"/>
                      <a:pt x="4476" y="365"/>
                    </a:cubicBezTo>
                    <a:cubicBezTo>
                      <a:pt x="3886" y="165"/>
                      <a:pt x="3268" y="1"/>
                      <a:pt x="2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a:extLst>
                  <a:ext uri="{FF2B5EF4-FFF2-40B4-BE49-F238E27FC236}">
                    <a16:creationId xmlns:a16="http://schemas.microsoft.com/office/drawing/2014/main" id="{C1E2C341-6507-11A9-3D94-A0BA908661F4}"/>
                  </a:ext>
                </a:extLst>
              </p:cNvPr>
              <p:cNvSpPr/>
              <p:nvPr/>
            </p:nvSpPr>
            <p:spPr>
              <a:xfrm>
                <a:off x="1376462" y="4876356"/>
                <a:ext cx="175292" cy="314309"/>
              </a:xfrm>
              <a:custGeom>
                <a:avLst/>
                <a:gdLst/>
                <a:ahLst/>
                <a:cxnLst/>
                <a:rect l="l" t="t" r="r" b="b"/>
                <a:pathLst>
                  <a:path w="6997" h="12546" extrusionOk="0">
                    <a:moveTo>
                      <a:pt x="6813" y="1"/>
                    </a:moveTo>
                    <a:cubicBezTo>
                      <a:pt x="6708" y="1"/>
                      <a:pt x="6560" y="4"/>
                      <a:pt x="6371" y="11"/>
                    </a:cubicBezTo>
                    <a:cubicBezTo>
                      <a:pt x="5971" y="41"/>
                      <a:pt x="5384" y="149"/>
                      <a:pt x="4724" y="456"/>
                    </a:cubicBezTo>
                    <a:cubicBezTo>
                      <a:pt x="4061" y="759"/>
                      <a:pt x="3354" y="1301"/>
                      <a:pt x="2755" y="2053"/>
                    </a:cubicBezTo>
                    <a:cubicBezTo>
                      <a:pt x="2152" y="2801"/>
                      <a:pt x="1645" y="3734"/>
                      <a:pt x="1240" y="4756"/>
                    </a:cubicBezTo>
                    <a:cubicBezTo>
                      <a:pt x="849" y="5784"/>
                      <a:pt x="555" y="6788"/>
                      <a:pt x="377" y="7726"/>
                    </a:cubicBezTo>
                    <a:cubicBezTo>
                      <a:pt x="199" y="8662"/>
                      <a:pt x="122" y="9513"/>
                      <a:pt x="74" y="10227"/>
                    </a:cubicBezTo>
                    <a:cubicBezTo>
                      <a:pt x="27" y="10943"/>
                      <a:pt x="13" y="11522"/>
                      <a:pt x="6" y="11922"/>
                    </a:cubicBezTo>
                    <a:cubicBezTo>
                      <a:pt x="1" y="12322"/>
                      <a:pt x="7" y="12546"/>
                      <a:pt x="25" y="12546"/>
                    </a:cubicBezTo>
                    <a:cubicBezTo>
                      <a:pt x="42" y="12546"/>
                      <a:pt x="70" y="12326"/>
                      <a:pt x="105" y="11927"/>
                    </a:cubicBezTo>
                    <a:cubicBezTo>
                      <a:pt x="144" y="11478"/>
                      <a:pt x="194" y="10914"/>
                      <a:pt x="252" y="10243"/>
                    </a:cubicBezTo>
                    <a:cubicBezTo>
                      <a:pt x="324" y="9534"/>
                      <a:pt x="419" y="8691"/>
                      <a:pt x="607" y="7771"/>
                    </a:cubicBezTo>
                    <a:cubicBezTo>
                      <a:pt x="795" y="6851"/>
                      <a:pt x="1092" y="5859"/>
                      <a:pt x="1476" y="4849"/>
                    </a:cubicBezTo>
                    <a:cubicBezTo>
                      <a:pt x="1874" y="3846"/>
                      <a:pt x="2364" y="2932"/>
                      <a:pt x="2939" y="2199"/>
                    </a:cubicBezTo>
                    <a:cubicBezTo>
                      <a:pt x="3509" y="1463"/>
                      <a:pt x="4175" y="929"/>
                      <a:pt x="4803" y="618"/>
                    </a:cubicBezTo>
                    <a:cubicBezTo>
                      <a:pt x="5300" y="365"/>
                      <a:pt x="5833" y="194"/>
                      <a:pt x="6383" y="109"/>
                    </a:cubicBezTo>
                    <a:cubicBezTo>
                      <a:pt x="6775" y="65"/>
                      <a:pt x="6996" y="32"/>
                      <a:pt x="6996" y="15"/>
                    </a:cubicBezTo>
                    <a:cubicBezTo>
                      <a:pt x="6996" y="5"/>
                      <a:pt x="6933" y="1"/>
                      <a:pt x="6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a:extLst>
                  <a:ext uri="{FF2B5EF4-FFF2-40B4-BE49-F238E27FC236}">
                    <a16:creationId xmlns:a16="http://schemas.microsoft.com/office/drawing/2014/main" id="{376F8289-2706-B581-317D-257F39F96F6E}"/>
                  </a:ext>
                </a:extLst>
              </p:cNvPr>
              <p:cNvSpPr/>
              <p:nvPr/>
            </p:nvSpPr>
            <p:spPr>
              <a:xfrm>
                <a:off x="1375259" y="4460675"/>
                <a:ext cx="76836" cy="697537"/>
              </a:xfrm>
              <a:custGeom>
                <a:avLst/>
                <a:gdLst/>
                <a:ahLst/>
                <a:cxnLst/>
                <a:rect l="l" t="t" r="r" b="b"/>
                <a:pathLst>
                  <a:path w="3067" h="27843" extrusionOk="0">
                    <a:moveTo>
                      <a:pt x="3059" y="1"/>
                    </a:moveTo>
                    <a:cubicBezTo>
                      <a:pt x="3049" y="1"/>
                      <a:pt x="3016" y="94"/>
                      <a:pt x="2961" y="270"/>
                    </a:cubicBezTo>
                    <a:cubicBezTo>
                      <a:pt x="2902" y="475"/>
                      <a:pt x="2825" y="737"/>
                      <a:pt x="2732" y="1055"/>
                    </a:cubicBezTo>
                    <a:cubicBezTo>
                      <a:pt x="2629" y="1397"/>
                      <a:pt x="2526" y="1819"/>
                      <a:pt x="2407" y="2310"/>
                    </a:cubicBezTo>
                    <a:cubicBezTo>
                      <a:pt x="2283" y="2800"/>
                      <a:pt x="2154" y="3361"/>
                      <a:pt x="2027" y="3985"/>
                    </a:cubicBezTo>
                    <a:cubicBezTo>
                      <a:pt x="1491" y="6472"/>
                      <a:pt x="932" y="9946"/>
                      <a:pt x="543" y="13809"/>
                    </a:cubicBezTo>
                    <a:cubicBezTo>
                      <a:pt x="157" y="17671"/>
                      <a:pt x="0" y="21186"/>
                      <a:pt x="8" y="23730"/>
                    </a:cubicBezTo>
                    <a:cubicBezTo>
                      <a:pt x="6" y="25002"/>
                      <a:pt x="43" y="26032"/>
                      <a:pt x="82" y="26741"/>
                    </a:cubicBezTo>
                    <a:cubicBezTo>
                      <a:pt x="106" y="27073"/>
                      <a:pt x="124" y="27343"/>
                      <a:pt x="140" y="27559"/>
                    </a:cubicBezTo>
                    <a:cubicBezTo>
                      <a:pt x="155" y="27744"/>
                      <a:pt x="167" y="27842"/>
                      <a:pt x="176" y="27842"/>
                    </a:cubicBezTo>
                    <a:cubicBezTo>
                      <a:pt x="185" y="27842"/>
                      <a:pt x="190" y="27743"/>
                      <a:pt x="190" y="27555"/>
                    </a:cubicBezTo>
                    <a:cubicBezTo>
                      <a:pt x="188" y="27341"/>
                      <a:pt x="184" y="27070"/>
                      <a:pt x="180" y="26738"/>
                    </a:cubicBezTo>
                    <a:cubicBezTo>
                      <a:pt x="172" y="26028"/>
                      <a:pt x="162" y="25000"/>
                      <a:pt x="188" y="23731"/>
                    </a:cubicBezTo>
                    <a:cubicBezTo>
                      <a:pt x="225" y="21194"/>
                      <a:pt x="411" y="17688"/>
                      <a:pt x="796" y="13835"/>
                    </a:cubicBezTo>
                    <a:cubicBezTo>
                      <a:pt x="1184" y="9979"/>
                      <a:pt x="1713" y="6510"/>
                      <a:pt x="2203" y="4020"/>
                    </a:cubicBezTo>
                    <a:cubicBezTo>
                      <a:pt x="2318" y="3396"/>
                      <a:pt x="2435" y="2833"/>
                      <a:pt x="2546" y="2342"/>
                    </a:cubicBezTo>
                    <a:cubicBezTo>
                      <a:pt x="2651" y="1849"/>
                      <a:pt x="2740" y="1424"/>
                      <a:pt x="2828" y="1080"/>
                    </a:cubicBezTo>
                    <a:lnTo>
                      <a:pt x="3012" y="283"/>
                    </a:lnTo>
                    <a:cubicBezTo>
                      <a:pt x="3050" y="100"/>
                      <a:pt x="3067" y="3"/>
                      <a:pt x="3059" y="1"/>
                    </a:cubicBezTo>
                    <a:cubicBezTo>
                      <a:pt x="3059" y="1"/>
                      <a:pt x="3059" y="1"/>
                      <a:pt x="3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a:extLst>
                  <a:ext uri="{FF2B5EF4-FFF2-40B4-BE49-F238E27FC236}">
                    <a16:creationId xmlns:a16="http://schemas.microsoft.com/office/drawing/2014/main" id="{E07CBCB9-6FF7-339B-FBB2-D8053E60D239}"/>
                  </a:ext>
                </a:extLst>
              </p:cNvPr>
              <p:cNvSpPr/>
              <p:nvPr/>
            </p:nvSpPr>
            <p:spPr>
              <a:xfrm>
                <a:off x="1145821" y="4515541"/>
                <a:ext cx="233088" cy="472916"/>
              </a:xfrm>
              <a:custGeom>
                <a:avLst/>
                <a:gdLst/>
                <a:ahLst/>
                <a:cxnLst/>
                <a:rect l="l" t="t" r="r" b="b"/>
                <a:pathLst>
                  <a:path w="9304" h="18877" extrusionOk="0">
                    <a:moveTo>
                      <a:pt x="44" y="1"/>
                    </a:moveTo>
                    <a:cubicBezTo>
                      <a:pt x="42" y="1"/>
                      <a:pt x="41" y="1"/>
                      <a:pt x="41" y="2"/>
                    </a:cubicBezTo>
                    <a:cubicBezTo>
                      <a:pt x="0" y="56"/>
                      <a:pt x="1067" y="671"/>
                      <a:pt x="2420" y="2081"/>
                    </a:cubicBezTo>
                    <a:cubicBezTo>
                      <a:pt x="3767" y="3490"/>
                      <a:pt x="5334" y="5729"/>
                      <a:pt x="6520" y="8470"/>
                    </a:cubicBezTo>
                    <a:cubicBezTo>
                      <a:pt x="7127" y="9832"/>
                      <a:pt x="7613" y="11171"/>
                      <a:pt x="7977" y="12412"/>
                    </a:cubicBezTo>
                    <a:cubicBezTo>
                      <a:pt x="8359" y="13648"/>
                      <a:pt x="8615" y="14786"/>
                      <a:pt x="8811" y="15744"/>
                    </a:cubicBezTo>
                    <a:cubicBezTo>
                      <a:pt x="8997" y="16705"/>
                      <a:pt x="9107" y="17490"/>
                      <a:pt x="9174" y="18033"/>
                    </a:cubicBezTo>
                    <a:cubicBezTo>
                      <a:pt x="9230" y="18574"/>
                      <a:pt x="9268" y="18876"/>
                      <a:pt x="9286" y="18876"/>
                    </a:cubicBezTo>
                    <a:cubicBezTo>
                      <a:pt x="9286" y="18876"/>
                      <a:pt x="9286" y="18876"/>
                      <a:pt x="9286" y="18876"/>
                    </a:cubicBezTo>
                    <a:cubicBezTo>
                      <a:pt x="9303" y="18876"/>
                      <a:pt x="9298" y="18572"/>
                      <a:pt x="9272" y="18023"/>
                    </a:cubicBezTo>
                    <a:cubicBezTo>
                      <a:pt x="9235" y="17473"/>
                      <a:pt x="9153" y="16680"/>
                      <a:pt x="8988" y="15710"/>
                    </a:cubicBezTo>
                    <a:cubicBezTo>
                      <a:pt x="8815" y="14741"/>
                      <a:pt x="8575" y="13592"/>
                      <a:pt x="8203" y="12343"/>
                    </a:cubicBezTo>
                    <a:cubicBezTo>
                      <a:pt x="7849" y="11091"/>
                      <a:pt x="7365" y="9740"/>
                      <a:pt x="6754" y="8366"/>
                    </a:cubicBezTo>
                    <a:cubicBezTo>
                      <a:pt x="5557" y="5602"/>
                      <a:pt x="3946" y="3347"/>
                      <a:pt x="2549" y="1955"/>
                    </a:cubicBezTo>
                    <a:cubicBezTo>
                      <a:pt x="2221" y="1586"/>
                      <a:pt x="1857" y="1320"/>
                      <a:pt x="1566" y="1059"/>
                    </a:cubicBezTo>
                    <a:cubicBezTo>
                      <a:pt x="1414" y="934"/>
                      <a:pt x="1281" y="809"/>
                      <a:pt x="1146" y="710"/>
                    </a:cubicBezTo>
                    <a:lnTo>
                      <a:pt x="765" y="454"/>
                    </a:lnTo>
                    <a:cubicBezTo>
                      <a:pt x="327" y="161"/>
                      <a:pt x="74" y="1"/>
                      <a:pt x="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30">
              <a:extLst>
                <a:ext uri="{FF2B5EF4-FFF2-40B4-BE49-F238E27FC236}">
                  <a16:creationId xmlns:a16="http://schemas.microsoft.com/office/drawing/2014/main" id="{ECA0482D-6B08-FB06-A598-E8B5EF846909}"/>
                </a:ext>
              </a:extLst>
            </p:cNvPr>
            <p:cNvGrpSpPr/>
            <p:nvPr/>
          </p:nvGrpSpPr>
          <p:grpSpPr>
            <a:xfrm>
              <a:off x="5849049" y="2652711"/>
              <a:ext cx="2216325" cy="2594575"/>
              <a:chOff x="5315649" y="2652711"/>
              <a:chExt cx="2216325" cy="2594575"/>
            </a:xfrm>
          </p:grpSpPr>
          <p:sp>
            <p:nvSpPr>
              <p:cNvPr id="414" name="Google Shape;414;p30">
                <a:extLst>
                  <a:ext uri="{FF2B5EF4-FFF2-40B4-BE49-F238E27FC236}">
                    <a16:creationId xmlns:a16="http://schemas.microsoft.com/office/drawing/2014/main" id="{523CF4E6-042F-2F69-031B-33848610A333}"/>
                  </a:ext>
                </a:extLst>
              </p:cNvPr>
              <p:cNvSpPr/>
              <p:nvPr/>
            </p:nvSpPr>
            <p:spPr>
              <a:xfrm>
                <a:off x="6455475" y="2870838"/>
                <a:ext cx="120400" cy="120450"/>
              </a:xfrm>
              <a:custGeom>
                <a:avLst/>
                <a:gdLst/>
                <a:ahLst/>
                <a:cxnLst/>
                <a:rect l="l" t="t" r="r" b="b"/>
                <a:pathLst>
                  <a:path w="4816" h="4818" extrusionOk="0">
                    <a:moveTo>
                      <a:pt x="2309" y="0"/>
                    </a:moveTo>
                    <a:lnTo>
                      <a:pt x="2020" y="586"/>
                    </a:lnTo>
                    <a:cubicBezTo>
                      <a:pt x="1695" y="1243"/>
                      <a:pt x="1188" y="1793"/>
                      <a:pt x="560" y="2171"/>
                    </a:cubicBezTo>
                    <a:lnTo>
                      <a:pt x="0" y="2508"/>
                    </a:lnTo>
                    <a:lnTo>
                      <a:pt x="586" y="2798"/>
                    </a:lnTo>
                    <a:cubicBezTo>
                      <a:pt x="1243" y="3122"/>
                      <a:pt x="1793" y="3629"/>
                      <a:pt x="2171" y="4257"/>
                    </a:cubicBezTo>
                    <a:lnTo>
                      <a:pt x="2508" y="4817"/>
                    </a:lnTo>
                    <a:lnTo>
                      <a:pt x="2798" y="4231"/>
                    </a:lnTo>
                    <a:cubicBezTo>
                      <a:pt x="3122" y="3574"/>
                      <a:pt x="3628" y="3024"/>
                      <a:pt x="4257" y="2646"/>
                    </a:cubicBezTo>
                    <a:lnTo>
                      <a:pt x="4816" y="2310"/>
                    </a:lnTo>
                    <a:lnTo>
                      <a:pt x="4231" y="2020"/>
                    </a:lnTo>
                    <a:cubicBezTo>
                      <a:pt x="3574" y="1695"/>
                      <a:pt x="3024" y="1188"/>
                      <a:pt x="2646" y="561"/>
                    </a:cubicBezTo>
                    <a:lnTo>
                      <a:pt x="2309"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a:extLst>
                  <a:ext uri="{FF2B5EF4-FFF2-40B4-BE49-F238E27FC236}">
                    <a16:creationId xmlns:a16="http://schemas.microsoft.com/office/drawing/2014/main" id="{4A37B542-17A8-F0ED-C167-59DDF8694E67}"/>
                  </a:ext>
                </a:extLst>
              </p:cNvPr>
              <p:cNvSpPr/>
              <p:nvPr/>
            </p:nvSpPr>
            <p:spPr>
              <a:xfrm>
                <a:off x="6288774" y="2652711"/>
                <a:ext cx="677475" cy="575350"/>
              </a:xfrm>
              <a:custGeom>
                <a:avLst/>
                <a:gdLst/>
                <a:ahLst/>
                <a:cxnLst/>
                <a:rect l="l" t="t" r="r" b="b"/>
                <a:pathLst>
                  <a:path w="27099" h="23014" extrusionOk="0">
                    <a:moveTo>
                      <a:pt x="7844" y="0"/>
                    </a:moveTo>
                    <a:cubicBezTo>
                      <a:pt x="5753" y="0"/>
                      <a:pt x="3675" y="710"/>
                      <a:pt x="2330" y="2275"/>
                    </a:cubicBezTo>
                    <a:cubicBezTo>
                      <a:pt x="1009" y="3814"/>
                      <a:pt x="576" y="5908"/>
                      <a:pt x="278" y="7913"/>
                    </a:cubicBezTo>
                    <a:cubicBezTo>
                      <a:pt x="124" y="8951"/>
                      <a:pt x="1" y="10055"/>
                      <a:pt x="432" y="11012"/>
                    </a:cubicBezTo>
                    <a:cubicBezTo>
                      <a:pt x="892" y="12030"/>
                      <a:pt x="2005" y="12686"/>
                      <a:pt x="3111" y="12686"/>
                    </a:cubicBezTo>
                    <a:cubicBezTo>
                      <a:pt x="3382" y="12686"/>
                      <a:pt x="3653" y="12646"/>
                      <a:pt x="3914" y="12563"/>
                    </a:cubicBezTo>
                    <a:lnTo>
                      <a:pt x="25937" y="23014"/>
                    </a:lnTo>
                    <a:cubicBezTo>
                      <a:pt x="25937" y="18827"/>
                      <a:pt x="27098" y="14620"/>
                      <a:pt x="27032" y="12044"/>
                    </a:cubicBezTo>
                    <a:cubicBezTo>
                      <a:pt x="26967" y="9470"/>
                      <a:pt x="25335" y="6756"/>
                      <a:pt x="22800" y="6300"/>
                    </a:cubicBezTo>
                    <a:cubicBezTo>
                      <a:pt x="21910" y="6140"/>
                      <a:pt x="20979" y="6262"/>
                      <a:pt x="20103" y="6043"/>
                    </a:cubicBezTo>
                    <a:cubicBezTo>
                      <a:pt x="19065" y="5784"/>
                      <a:pt x="18207" y="5077"/>
                      <a:pt x="17375" y="4407"/>
                    </a:cubicBezTo>
                    <a:cubicBezTo>
                      <a:pt x="15183" y="2643"/>
                      <a:pt x="12824" y="951"/>
                      <a:pt x="10093" y="275"/>
                    </a:cubicBezTo>
                    <a:cubicBezTo>
                      <a:pt x="9365" y="94"/>
                      <a:pt x="8604" y="0"/>
                      <a:pt x="7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a:extLst>
                  <a:ext uri="{FF2B5EF4-FFF2-40B4-BE49-F238E27FC236}">
                    <a16:creationId xmlns:a16="http://schemas.microsoft.com/office/drawing/2014/main" id="{C823C8CC-6D9B-966C-013C-104F1461D4D9}"/>
                  </a:ext>
                </a:extLst>
              </p:cNvPr>
              <p:cNvSpPr/>
              <p:nvPr/>
            </p:nvSpPr>
            <p:spPr>
              <a:xfrm>
                <a:off x="6335524" y="2866186"/>
                <a:ext cx="570100" cy="1027400"/>
              </a:xfrm>
              <a:custGeom>
                <a:avLst/>
                <a:gdLst/>
                <a:ahLst/>
                <a:cxnLst/>
                <a:rect l="l" t="t" r="r" b="b"/>
                <a:pathLst>
                  <a:path w="22804" h="41096" extrusionOk="0">
                    <a:moveTo>
                      <a:pt x="9239" y="1"/>
                    </a:moveTo>
                    <a:cubicBezTo>
                      <a:pt x="6464" y="1"/>
                      <a:pt x="3673" y="556"/>
                      <a:pt x="1037" y="1689"/>
                    </a:cubicBezTo>
                    <a:cubicBezTo>
                      <a:pt x="1037" y="1689"/>
                      <a:pt x="1" y="15419"/>
                      <a:pt x="74" y="21397"/>
                    </a:cubicBezTo>
                    <a:cubicBezTo>
                      <a:pt x="148" y="27376"/>
                      <a:pt x="6128" y="28305"/>
                      <a:pt x="6128" y="28305"/>
                    </a:cubicBezTo>
                    <a:cubicBezTo>
                      <a:pt x="6128" y="28305"/>
                      <a:pt x="5271" y="38692"/>
                      <a:pt x="5361" y="40369"/>
                    </a:cubicBezTo>
                    <a:lnTo>
                      <a:pt x="21183" y="41096"/>
                    </a:lnTo>
                    <a:lnTo>
                      <a:pt x="22803" y="4996"/>
                    </a:lnTo>
                    <a:lnTo>
                      <a:pt x="21917" y="4314"/>
                    </a:lnTo>
                    <a:cubicBezTo>
                      <a:pt x="18221" y="1469"/>
                      <a:pt x="13751" y="1"/>
                      <a:pt x="9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a:extLst>
                  <a:ext uri="{FF2B5EF4-FFF2-40B4-BE49-F238E27FC236}">
                    <a16:creationId xmlns:a16="http://schemas.microsoft.com/office/drawing/2014/main" id="{ADEBD70D-0E5A-C200-2158-3D0CC047F195}"/>
                  </a:ext>
                </a:extLst>
              </p:cNvPr>
              <p:cNvSpPr/>
              <p:nvPr/>
            </p:nvSpPr>
            <p:spPr>
              <a:xfrm>
                <a:off x="6488149" y="3516261"/>
                <a:ext cx="195225" cy="95300"/>
              </a:xfrm>
              <a:custGeom>
                <a:avLst/>
                <a:gdLst/>
                <a:ahLst/>
                <a:cxnLst/>
                <a:rect l="l" t="t" r="r" b="b"/>
                <a:pathLst>
                  <a:path w="7809" h="3812" extrusionOk="0">
                    <a:moveTo>
                      <a:pt x="7809" y="1"/>
                    </a:moveTo>
                    <a:lnTo>
                      <a:pt x="7809" y="1"/>
                    </a:lnTo>
                    <a:cubicBezTo>
                      <a:pt x="4580" y="2029"/>
                      <a:pt x="1505" y="2227"/>
                      <a:pt x="423" y="2227"/>
                    </a:cubicBezTo>
                    <a:cubicBezTo>
                      <a:pt x="160" y="2227"/>
                      <a:pt x="14" y="2216"/>
                      <a:pt x="14" y="2216"/>
                    </a:cubicBezTo>
                    <a:lnTo>
                      <a:pt x="0" y="3765"/>
                    </a:lnTo>
                    <a:cubicBezTo>
                      <a:pt x="352" y="3797"/>
                      <a:pt x="689" y="3812"/>
                      <a:pt x="1013" y="3812"/>
                    </a:cubicBezTo>
                    <a:cubicBezTo>
                      <a:pt x="6177" y="3812"/>
                      <a:pt x="7808" y="1"/>
                      <a:pt x="7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a:extLst>
                  <a:ext uri="{FF2B5EF4-FFF2-40B4-BE49-F238E27FC236}">
                    <a16:creationId xmlns:a16="http://schemas.microsoft.com/office/drawing/2014/main" id="{64649502-F25A-4E46-061E-96AC5A70AA20}"/>
                  </a:ext>
                </a:extLst>
              </p:cNvPr>
              <p:cNvSpPr/>
              <p:nvPr/>
            </p:nvSpPr>
            <p:spPr>
              <a:xfrm>
                <a:off x="6881249" y="3141186"/>
                <a:ext cx="107450" cy="156050"/>
              </a:xfrm>
              <a:custGeom>
                <a:avLst/>
                <a:gdLst/>
                <a:ahLst/>
                <a:cxnLst/>
                <a:rect l="l" t="t" r="r" b="b"/>
                <a:pathLst>
                  <a:path w="4298" h="6242" extrusionOk="0">
                    <a:moveTo>
                      <a:pt x="1556" y="0"/>
                    </a:moveTo>
                    <a:cubicBezTo>
                      <a:pt x="852" y="0"/>
                      <a:pt x="275" y="172"/>
                      <a:pt x="237" y="188"/>
                    </a:cubicBezTo>
                    <a:cubicBezTo>
                      <a:pt x="237" y="188"/>
                      <a:pt x="1" y="5939"/>
                      <a:pt x="4" y="6057"/>
                    </a:cubicBezTo>
                    <a:cubicBezTo>
                      <a:pt x="5" y="6098"/>
                      <a:pt x="496" y="6241"/>
                      <a:pt x="1143" y="6241"/>
                    </a:cubicBezTo>
                    <a:cubicBezTo>
                      <a:pt x="2361" y="6241"/>
                      <a:pt x="4130" y="5731"/>
                      <a:pt x="4216" y="3061"/>
                    </a:cubicBezTo>
                    <a:cubicBezTo>
                      <a:pt x="4298" y="492"/>
                      <a:pt x="2746" y="0"/>
                      <a:pt x="1556" y="0"/>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a:extLst>
                  <a:ext uri="{FF2B5EF4-FFF2-40B4-BE49-F238E27FC236}">
                    <a16:creationId xmlns:a16="http://schemas.microsoft.com/office/drawing/2014/main" id="{5FCA5FEC-DF0F-B5B2-E437-1278C07F9D56}"/>
                  </a:ext>
                </a:extLst>
              </p:cNvPr>
              <p:cNvSpPr/>
              <p:nvPr/>
            </p:nvSpPr>
            <p:spPr>
              <a:xfrm>
                <a:off x="6913449" y="3174636"/>
                <a:ext cx="47775" cy="89150"/>
              </a:xfrm>
              <a:custGeom>
                <a:avLst/>
                <a:gdLst/>
                <a:ahLst/>
                <a:cxnLst/>
                <a:rect l="l" t="t" r="r" b="b"/>
                <a:pathLst>
                  <a:path w="1911" h="3566" extrusionOk="0">
                    <a:moveTo>
                      <a:pt x="866" y="0"/>
                    </a:moveTo>
                    <a:cubicBezTo>
                      <a:pt x="746" y="0"/>
                      <a:pt x="635" y="35"/>
                      <a:pt x="554" y="98"/>
                    </a:cubicBezTo>
                    <a:cubicBezTo>
                      <a:pt x="471" y="159"/>
                      <a:pt x="411" y="248"/>
                      <a:pt x="385" y="349"/>
                    </a:cubicBezTo>
                    <a:cubicBezTo>
                      <a:pt x="349" y="507"/>
                      <a:pt x="413" y="588"/>
                      <a:pt x="430" y="588"/>
                    </a:cubicBezTo>
                    <a:cubicBezTo>
                      <a:pt x="431" y="588"/>
                      <a:pt x="432" y="588"/>
                      <a:pt x="432" y="588"/>
                    </a:cubicBezTo>
                    <a:cubicBezTo>
                      <a:pt x="454" y="581"/>
                      <a:pt x="431" y="499"/>
                      <a:pt x="489" y="386"/>
                    </a:cubicBezTo>
                    <a:cubicBezTo>
                      <a:pt x="533" y="293"/>
                      <a:pt x="649" y="191"/>
                      <a:pt x="809" y="191"/>
                    </a:cubicBezTo>
                    <a:cubicBezTo>
                      <a:pt x="842" y="191"/>
                      <a:pt x="878" y="195"/>
                      <a:pt x="915" y="205"/>
                    </a:cubicBezTo>
                    <a:cubicBezTo>
                      <a:pt x="1131" y="250"/>
                      <a:pt x="1318" y="465"/>
                      <a:pt x="1433" y="768"/>
                    </a:cubicBezTo>
                    <a:cubicBezTo>
                      <a:pt x="1564" y="1093"/>
                      <a:pt x="1621" y="1443"/>
                      <a:pt x="1600" y="1794"/>
                    </a:cubicBezTo>
                    <a:cubicBezTo>
                      <a:pt x="1557" y="2530"/>
                      <a:pt x="1172" y="3204"/>
                      <a:pt x="735" y="3349"/>
                    </a:cubicBezTo>
                    <a:cubicBezTo>
                      <a:pt x="653" y="3376"/>
                      <a:pt x="574" y="3387"/>
                      <a:pt x="501" y="3387"/>
                    </a:cubicBezTo>
                    <a:cubicBezTo>
                      <a:pt x="380" y="3387"/>
                      <a:pt x="275" y="3357"/>
                      <a:pt x="203" y="3321"/>
                    </a:cubicBezTo>
                    <a:cubicBezTo>
                      <a:pt x="95" y="3267"/>
                      <a:pt x="42" y="3208"/>
                      <a:pt x="20" y="3208"/>
                    </a:cubicBezTo>
                    <a:cubicBezTo>
                      <a:pt x="18" y="3208"/>
                      <a:pt x="16" y="3209"/>
                      <a:pt x="15" y="3210"/>
                    </a:cubicBezTo>
                    <a:cubicBezTo>
                      <a:pt x="1" y="3217"/>
                      <a:pt x="18" y="3309"/>
                      <a:pt x="142" y="3415"/>
                    </a:cubicBezTo>
                    <a:cubicBezTo>
                      <a:pt x="235" y="3491"/>
                      <a:pt x="397" y="3565"/>
                      <a:pt x="599" y="3565"/>
                    </a:cubicBezTo>
                    <a:cubicBezTo>
                      <a:pt x="659" y="3565"/>
                      <a:pt x="723" y="3558"/>
                      <a:pt x="791" y="3543"/>
                    </a:cubicBezTo>
                    <a:cubicBezTo>
                      <a:pt x="1386" y="3391"/>
                      <a:pt x="1833" y="2633"/>
                      <a:pt x="1885" y="1810"/>
                    </a:cubicBezTo>
                    <a:cubicBezTo>
                      <a:pt x="1910" y="1394"/>
                      <a:pt x="1827" y="992"/>
                      <a:pt x="1675" y="663"/>
                    </a:cubicBezTo>
                    <a:cubicBezTo>
                      <a:pt x="1540" y="337"/>
                      <a:pt x="1265" y="38"/>
                      <a:pt x="951" y="6"/>
                    </a:cubicBezTo>
                    <a:cubicBezTo>
                      <a:pt x="922" y="2"/>
                      <a:pt x="894" y="0"/>
                      <a:pt x="8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a:extLst>
                  <a:ext uri="{FF2B5EF4-FFF2-40B4-BE49-F238E27FC236}">
                    <a16:creationId xmlns:a16="http://schemas.microsoft.com/office/drawing/2014/main" id="{401A26FB-2A82-68A0-3017-D8D8F7ABADE7}"/>
                  </a:ext>
                </a:extLst>
              </p:cNvPr>
              <p:cNvSpPr/>
              <p:nvPr/>
            </p:nvSpPr>
            <p:spPr>
              <a:xfrm>
                <a:off x="6393999" y="3123361"/>
                <a:ext cx="43425" cy="40875"/>
              </a:xfrm>
              <a:custGeom>
                <a:avLst/>
                <a:gdLst/>
                <a:ahLst/>
                <a:cxnLst/>
                <a:rect l="l" t="t" r="r" b="b"/>
                <a:pathLst>
                  <a:path w="1737" h="1635" extrusionOk="0">
                    <a:moveTo>
                      <a:pt x="850" y="0"/>
                    </a:moveTo>
                    <a:cubicBezTo>
                      <a:pt x="401" y="0"/>
                      <a:pt x="32" y="337"/>
                      <a:pt x="16" y="772"/>
                    </a:cubicBezTo>
                    <a:cubicBezTo>
                      <a:pt x="1" y="1223"/>
                      <a:pt x="369" y="1608"/>
                      <a:pt x="840" y="1633"/>
                    </a:cubicBezTo>
                    <a:cubicBezTo>
                      <a:pt x="856" y="1634"/>
                      <a:pt x="873" y="1635"/>
                      <a:pt x="889" y="1635"/>
                    </a:cubicBezTo>
                    <a:cubicBezTo>
                      <a:pt x="1338" y="1635"/>
                      <a:pt x="1705" y="1299"/>
                      <a:pt x="1720" y="864"/>
                    </a:cubicBezTo>
                    <a:cubicBezTo>
                      <a:pt x="1737" y="413"/>
                      <a:pt x="1368" y="27"/>
                      <a:pt x="898" y="2"/>
                    </a:cubicBezTo>
                    <a:cubicBezTo>
                      <a:pt x="882" y="1"/>
                      <a:pt x="866" y="0"/>
                      <a:pt x="85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a:extLst>
                  <a:ext uri="{FF2B5EF4-FFF2-40B4-BE49-F238E27FC236}">
                    <a16:creationId xmlns:a16="http://schemas.microsoft.com/office/drawing/2014/main" id="{68647BC1-EEEC-DA22-379B-2EC10C1F47FF}"/>
                  </a:ext>
                </a:extLst>
              </p:cNvPr>
              <p:cNvSpPr/>
              <p:nvPr/>
            </p:nvSpPr>
            <p:spPr>
              <a:xfrm>
                <a:off x="6388424" y="3096211"/>
                <a:ext cx="86625" cy="22900"/>
              </a:xfrm>
              <a:custGeom>
                <a:avLst/>
                <a:gdLst/>
                <a:ahLst/>
                <a:cxnLst/>
                <a:rect l="l" t="t" r="r" b="b"/>
                <a:pathLst>
                  <a:path w="3465" h="916" extrusionOk="0">
                    <a:moveTo>
                      <a:pt x="1718" y="1"/>
                    </a:moveTo>
                    <a:cubicBezTo>
                      <a:pt x="1715" y="1"/>
                      <a:pt x="1712" y="1"/>
                      <a:pt x="1709" y="1"/>
                    </a:cubicBezTo>
                    <a:cubicBezTo>
                      <a:pt x="1137" y="3"/>
                      <a:pt x="655" y="214"/>
                      <a:pt x="379" y="431"/>
                    </a:cubicBezTo>
                    <a:cubicBezTo>
                      <a:pt x="96" y="647"/>
                      <a:pt x="1" y="848"/>
                      <a:pt x="53" y="899"/>
                    </a:cubicBezTo>
                    <a:cubicBezTo>
                      <a:pt x="64" y="910"/>
                      <a:pt x="81" y="915"/>
                      <a:pt x="103" y="915"/>
                    </a:cubicBezTo>
                    <a:cubicBezTo>
                      <a:pt x="296" y="915"/>
                      <a:pt x="898" y="533"/>
                      <a:pt x="1718" y="533"/>
                    </a:cubicBezTo>
                    <a:cubicBezTo>
                      <a:pt x="1720" y="533"/>
                      <a:pt x="1722" y="533"/>
                      <a:pt x="1725" y="533"/>
                    </a:cubicBezTo>
                    <a:cubicBezTo>
                      <a:pt x="1734" y="533"/>
                      <a:pt x="1744" y="533"/>
                      <a:pt x="1753" y="533"/>
                    </a:cubicBezTo>
                    <a:cubicBezTo>
                      <a:pt x="2558" y="533"/>
                      <a:pt x="3172" y="900"/>
                      <a:pt x="3365" y="900"/>
                    </a:cubicBezTo>
                    <a:cubicBezTo>
                      <a:pt x="3389" y="900"/>
                      <a:pt x="3406" y="894"/>
                      <a:pt x="3417" y="882"/>
                    </a:cubicBezTo>
                    <a:cubicBezTo>
                      <a:pt x="3465" y="833"/>
                      <a:pt x="3357" y="632"/>
                      <a:pt x="3064" y="419"/>
                    </a:cubicBezTo>
                    <a:cubicBezTo>
                      <a:pt x="2776" y="206"/>
                      <a:pt x="2287" y="1"/>
                      <a:pt x="1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a:extLst>
                  <a:ext uri="{FF2B5EF4-FFF2-40B4-BE49-F238E27FC236}">
                    <a16:creationId xmlns:a16="http://schemas.microsoft.com/office/drawing/2014/main" id="{18F00F76-452D-12DE-D82C-142711044E4B}"/>
                  </a:ext>
                </a:extLst>
              </p:cNvPr>
              <p:cNvSpPr/>
              <p:nvPr/>
            </p:nvSpPr>
            <p:spPr>
              <a:xfrm>
                <a:off x="6618949" y="3128761"/>
                <a:ext cx="43450" cy="40875"/>
              </a:xfrm>
              <a:custGeom>
                <a:avLst/>
                <a:gdLst/>
                <a:ahLst/>
                <a:cxnLst/>
                <a:rect l="l" t="t" r="r" b="b"/>
                <a:pathLst>
                  <a:path w="1738" h="1635" extrusionOk="0">
                    <a:moveTo>
                      <a:pt x="849" y="1"/>
                    </a:moveTo>
                    <a:cubicBezTo>
                      <a:pt x="402" y="1"/>
                      <a:pt x="31" y="337"/>
                      <a:pt x="17" y="772"/>
                    </a:cubicBezTo>
                    <a:cubicBezTo>
                      <a:pt x="0" y="1223"/>
                      <a:pt x="369" y="1608"/>
                      <a:pt x="841" y="1634"/>
                    </a:cubicBezTo>
                    <a:cubicBezTo>
                      <a:pt x="857" y="1635"/>
                      <a:pt x="873" y="1635"/>
                      <a:pt x="889" y="1635"/>
                    </a:cubicBezTo>
                    <a:cubicBezTo>
                      <a:pt x="1339" y="1635"/>
                      <a:pt x="1705" y="1299"/>
                      <a:pt x="1721" y="865"/>
                    </a:cubicBezTo>
                    <a:cubicBezTo>
                      <a:pt x="1737" y="414"/>
                      <a:pt x="1368" y="27"/>
                      <a:pt x="898" y="2"/>
                    </a:cubicBezTo>
                    <a:cubicBezTo>
                      <a:pt x="882" y="1"/>
                      <a:pt x="865" y="1"/>
                      <a:pt x="84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a:extLst>
                  <a:ext uri="{FF2B5EF4-FFF2-40B4-BE49-F238E27FC236}">
                    <a16:creationId xmlns:a16="http://schemas.microsoft.com/office/drawing/2014/main" id="{16E9C2BD-2CC4-6AE2-6FA8-150019768DBE}"/>
                  </a:ext>
                </a:extLst>
              </p:cNvPr>
              <p:cNvSpPr/>
              <p:nvPr/>
            </p:nvSpPr>
            <p:spPr>
              <a:xfrm>
                <a:off x="6614249" y="3100511"/>
                <a:ext cx="86625" cy="22875"/>
              </a:xfrm>
              <a:custGeom>
                <a:avLst/>
                <a:gdLst/>
                <a:ahLst/>
                <a:cxnLst/>
                <a:rect l="l" t="t" r="r" b="b"/>
                <a:pathLst>
                  <a:path w="3465" h="915" extrusionOk="0">
                    <a:moveTo>
                      <a:pt x="1718" y="0"/>
                    </a:moveTo>
                    <a:cubicBezTo>
                      <a:pt x="1715" y="0"/>
                      <a:pt x="1712" y="0"/>
                      <a:pt x="1709" y="0"/>
                    </a:cubicBezTo>
                    <a:cubicBezTo>
                      <a:pt x="1136" y="3"/>
                      <a:pt x="655" y="214"/>
                      <a:pt x="378" y="430"/>
                    </a:cubicBezTo>
                    <a:cubicBezTo>
                      <a:pt x="96" y="646"/>
                      <a:pt x="0" y="848"/>
                      <a:pt x="52" y="898"/>
                    </a:cubicBezTo>
                    <a:cubicBezTo>
                      <a:pt x="63" y="910"/>
                      <a:pt x="80" y="915"/>
                      <a:pt x="102" y="915"/>
                    </a:cubicBezTo>
                    <a:cubicBezTo>
                      <a:pt x="294" y="915"/>
                      <a:pt x="896" y="533"/>
                      <a:pt x="1714" y="533"/>
                    </a:cubicBezTo>
                    <a:cubicBezTo>
                      <a:pt x="1717" y="533"/>
                      <a:pt x="1720" y="533"/>
                      <a:pt x="1723" y="533"/>
                    </a:cubicBezTo>
                    <a:cubicBezTo>
                      <a:pt x="1734" y="533"/>
                      <a:pt x="1744" y="533"/>
                      <a:pt x="1755" y="533"/>
                    </a:cubicBezTo>
                    <a:cubicBezTo>
                      <a:pt x="2560" y="533"/>
                      <a:pt x="3172" y="900"/>
                      <a:pt x="3364" y="900"/>
                    </a:cubicBezTo>
                    <a:cubicBezTo>
                      <a:pt x="3387" y="900"/>
                      <a:pt x="3404" y="895"/>
                      <a:pt x="3415" y="883"/>
                    </a:cubicBezTo>
                    <a:cubicBezTo>
                      <a:pt x="3464" y="832"/>
                      <a:pt x="3357" y="631"/>
                      <a:pt x="3062" y="418"/>
                    </a:cubicBezTo>
                    <a:cubicBezTo>
                      <a:pt x="2776" y="206"/>
                      <a:pt x="2286" y="0"/>
                      <a:pt x="17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a:extLst>
                  <a:ext uri="{FF2B5EF4-FFF2-40B4-BE49-F238E27FC236}">
                    <a16:creationId xmlns:a16="http://schemas.microsoft.com/office/drawing/2014/main" id="{89ED7F79-7276-8384-2274-E799C076C65E}"/>
                  </a:ext>
                </a:extLst>
              </p:cNvPr>
              <p:cNvSpPr/>
              <p:nvPr/>
            </p:nvSpPr>
            <p:spPr>
              <a:xfrm>
                <a:off x="6471749" y="3101886"/>
                <a:ext cx="73525" cy="192350"/>
              </a:xfrm>
              <a:custGeom>
                <a:avLst/>
                <a:gdLst/>
                <a:ahLst/>
                <a:cxnLst/>
                <a:rect l="l" t="t" r="r" b="b"/>
                <a:pathLst>
                  <a:path w="2941" h="7694" extrusionOk="0">
                    <a:moveTo>
                      <a:pt x="2834" y="1"/>
                    </a:moveTo>
                    <a:cubicBezTo>
                      <a:pt x="2719" y="1"/>
                      <a:pt x="1861" y="2018"/>
                      <a:pt x="907" y="4538"/>
                    </a:cubicBezTo>
                    <a:cubicBezTo>
                      <a:pt x="675" y="5165"/>
                      <a:pt x="453" y="5764"/>
                      <a:pt x="242" y="6336"/>
                    </a:cubicBezTo>
                    <a:cubicBezTo>
                      <a:pt x="153" y="6601"/>
                      <a:pt x="0" y="6905"/>
                      <a:pt x="120" y="7255"/>
                    </a:cubicBezTo>
                    <a:cubicBezTo>
                      <a:pt x="184" y="7431"/>
                      <a:pt x="355" y="7557"/>
                      <a:pt x="505" y="7599"/>
                    </a:cubicBezTo>
                    <a:cubicBezTo>
                      <a:pt x="657" y="7645"/>
                      <a:pt x="788" y="7647"/>
                      <a:pt x="904" y="7654"/>
                    </a:cubicBezTo>
                    <a:cubicBezTo>
                      <a:pt x="1385" y="7680"/>
                      <a:pt x="1771" y="7694"/>
                      <a:pt x="2033" y="7694"/>
                    </a:cubicBezTo>
                    <a:cubicBezTo>
                      <a:pt x="2279" y="7694"/>
                      <a:pt x="2415" y="7682"/>
                      <a:pt x="2417" y="7656"/>
                    </a:cubicBezTo>
                    <a:cubicBezTo>
                      <a:pt x="2421" y="7605"/>
                      <a:pt x="1850" y="7506"/>
                      <a:pt x="924" y="7387"/>
                    </a:cubicBezTo>
                    <a:cubicBezTo>
                      <a:pt x="690" y="7363"/>
                      <a:pt x="468" y="7317"/>
                      <a:pt x="429" y="7156"/>
                    </a:cubicBezTo>
                    <a:cubicBezTo>
                      <a:pt x="374" y="6987"/>
                      <a:pt x="471" y="6734"/>
                      <a:pt x="585" y="6461"/>
                    </a:cubicBezTo>
                    <a:cubicBezTo>
                      <a:pt x="805" y="5893"/>
                      <a:pt x="1037" y="5297"/>
                      <a:pt x="1279" y="4674"/>
                    </a:cubicBezTo>
                    <a:cubicBezTo>
                      <a:pt x="2243" y="2131"/>
                      <a:pt x="2940" y="39"/>
                      <a:pt x="2837" y="1"/>
                    </a:cubicBezTo>
                    <a:cubicBezTo>
                      <a:pt x="2836" y="1"/>
                      <a:pt x="2835" y="1"/>
                      <a:pt x="28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a:extLst>
                  <a:ext uri="{FF2B5EF4-FFF2-40B4-BE49-F238E27FC236}">
                    <a16:creationId xmlns:a16="http://schemas.microsoft.com/office/drawing/2014/main" id="{8B4AD9DA-C504-BA7E-45D4-42526E5B96A7}"/>
                  </a:ext>
                </a:extLst>
              </p:cNvPr>
              <p:cNvSpPr/>
              <p:nvPr/>
            </p:nvSpPr>
            <p:spPr>
              <a:xfrm>
                <a:off x="6526224" y="3309186"/>
                <a:ext cx="78025" cy="66050"/>
              </a:xfrm>
              <a:custGeom>
                <a:avLst/>
                <a:gdLst/>
                <a:ahLst/>
                <a:cxnLst/>
                <a:rect l="l" t="t" r="r" b="b"/>
                <a:pathLst>
                  <a:path w="3121" h="2642" extrusionOk="0">
                    <a:moveTo>
                      <a:pt x="2944" y="0"/>
                    </a:moveTo>
                    <a:cubicBezTo>
                      <a:pt x="2944" y="0"/>
                      <a:pt x="2943" y="0"/>
                      <a:pt x="2942" y="0"/>
                    </a:cubicBezTo>
                    <a:cubicBezTo>
                      <a:pt x="2942" y="0"/>
                      <a:pt x="2941" y="0"/>
                      <a:pt x="2940" y="0"/>
                    </a:cubicBezTo>
                    <a:cubicBezTo>
                      <a:pt x="2793" y="0"/>
                      <a:pt x="2787" y="992"/>
                      <a:pt x="1937" y="1697"/>
                    </a:cubicBezTo>
                    <a:cubicBezTo>
                      <a:pt x="1085" y="2407"/>
                      <a:pt x="22" y="2295"/>
                      <a:pt x="14" y="2434"/>
                    </a:cubicBezTo>
                    <a:cubicBezTo>
                      <a:pt x="1" y="2497"/>
                      <a:pt x="251" y="2629"/>
                      <a:pt x="700" y="2641"/>
                    </a:cubicBezTo>
                    <a:cubicBezTo>
                      <a:pt x="721" y="2641"/>
                      <a:pt x="742" y="2642"/>
                      <a:pt x="764" y="2642"/>
                    </a:cubicBezTo>
                    <a:cubicBezTo>
                      <a:pt x="1202" y="2642"/>
                      <a:pt x="1808" y="2493"/>
                      <a:pt x="2305" y="2081"/>
                    </a:cubicBezTo>
                    <a:cubicBezTo>
                      <a:pt x="2828" y="1648"/>
                      <a:pt x="3050" y="1067"/>
                      <a:pt x="3084" y="659"/>
                    </a:cubicBezTo>
                    <a:cubicBezTo>
                      <a:pt x="3121" y="247"/>
                      <a:pt x="3013" y="0"/>
                      <a:pt x="294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a:extLst>
                  <a:ext uri="{FF2B5EF4-FFF2-40B4-BE49-F238E27FC236}">
                    <a16:creationId xmlns:a16="http://schemas.microsoft.com/office/drawing/2014/main" id="{0BD666FD-A41E-5141-3CC5-EDEAD70C7BBC}"/>
                  </a:ext>
                </a:extLst>
              </p:cNvPr>
              <p:cNvSpPr/>
              <p:nvPr/>
            </p:nvSpPr>
            <p:spPr>
              <a:xfrm>
                <a:off x="6608649" y="3015686"/>
                <a:ext cx="107025" cy="30750"/>
              </a:xfrm>
              <a:custGeom>
                <a:avLst/>
                <a:gdLst/>
                <a:ahLst/>
                <a:cxnLst/>
                <a:rect l="l" t="t" r="r" b="b"/>
                <a:pathLst>
                  <a:path w="4281" h="1230" extrusionOk="0">
                    <a:moveTo>
                      <a:pt x="1805" y="0"/>
                    </a:moveTo>
                    <a:cubicBezTo>
                      <a:pt x="1325" y="0"/>
                      <a:pt x="899" y="91"/>
                      <a:pt x="593" y="216"/>
                    </a:cubicBezTo>
                    <a:cubicBezTo>
                      <a:pt x="199" y="375"/>
                      <a:pt x="0" y="571"/>
                      <a:pt x="39" y="689"/>
                    </a:cubicBezTo>
                    <a:cubicBezTo>
                      <a:pt x="129" y="940"/>
                      <a:pt x="1046" y="821"/>
                      <a:pt x="2124" y="951"/>
                    </a:cubicBezTo>
                    <a:cubicBezTo>
                      <a:pt x="2934" y="1032"/>
                      <a:pt x="3625" y="1229"/>
                      <a:pt x="3980" y="1229"/>
                    </a:cubicBezTo>
                    <a:cubicBezTo>
                      <a:pt x="4100" y="1229"/>
                      <a:pt x="4181" y="1207"/>
                      <a:pt x="4217" y="1151"/>
                    </a:cubicBezTo>
                    <a:cubicBezTo>
                      <a:pt x="4281" y="1043"/>
                      <a:pt x="4129" y="808"/>
                      <a:pt x="3777" y="566"/>
                    </a:cubicBezTo>
                    <a:cubicBezTo>
                      <a:pt x="3429" y="325"/>
                      <a:pt x="2873" y="95"/>
                      <a:pt x="2226" y="24"/>
                    </a:cubicBezTo>
                    <a:cubicBezTo>
                      <a:pt x="2082" y="8"/>
                      <a:pt x="1941" y="0"/>
                      <a:pt x="180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a:extLst>
                  <a:ext uri="{FF2B5EF4-FFF2-40B4-BE49-F238E27FC236}">
                    <a16:creationId xmlns:a16="http://schemas.microsoft.com/office/drawing/2014/main" id="{C066F2F4-A98C-B54A-2022-C69581E671FA}"/>
                  </a:ext>
                </a:extLst>
              </p:cNvPr>
              <p:cNvSpPr/>
              <p:nvPr/>
            </p:nvSpPr>
            <p:spPr>
              <a:xfrm>
                <a:off x="6396399" y="3028386"/>
                <a:ext cx="81175" cy="26075"/>
              </a:xfrm>
              <a:custGeom>
                <a:avLst/>
                <a:gdLst/>
                <a:ahLst/>
                <a:cxnLst/>
                <a:rect l="l" t="t" r="r" b="b"/>
                <a:pathLst>
                  <a:path w="3247" h="1043" extrusionOk="0">
                    <a:moveTo>
                      <a:pt x="1668" y="0"/>
                    </a:moveTo>
                    <a:cubicBezTo>
                      <a:pt x="1645" y="0"/>
                      <a:pt x="1622" y="1"/>
                      <a:pt x="1599" y="1"/>
                    </a:cubicBezTo>
                    <a:cubicBezTo>
                      <a:pt x="1076" y="17"/>
                      <a:pt x="622" y="208"/>
                      <a:pt x="357" y="421"/>
                    </a:cubicBezTo>
                    <a:cubicBezTo>
                      <a:pt x="89" y="635"/>
                      <a:pt x="0" y="851"/>
                      <a:pt x="72" y="952"/>
                    </a:cubicBezTo>
                    <a:cubicBezTo>
                      <a:pt x="124" y="1019"/>
                      <a:pt x="225" y="1042"/>
                      <a:pt x="364" y="1042"/>
                    </a:cubicBezTo>
                    <a:cubicBezTo>
                      <a:pt x="655" y="1042"/>
                      <a:pt x="1112" y="941"/>
                      <a:pt x="1627" y="934"/>
                    </a:cubicBezTo>
                    <a:cubicBezTo>
                      <a:pt x="1705" y="930"/>
                      <a:pt x="1781" y="929"/>
                      <a:pt x="1856" y="929"/>
                    </a:cubicBezTo>
                    <a:cubicBezTo>
                      <a:pt x="2222" y="929"/>
                      <a:pt x="2550" y="967"/>
                      <a:pt x="2792" y="967"/>
                    </a:cubicBezTo>
                    <a:cubicBezTo>
                      <a:pt x="2984" y="967"/>
                      <a:pt x="3122" y="943"/>
                      <a:pt x="3181" y="856"/>
                    </a:cubicBezTo>
                    <a:cubicBezTo>
                      <a:pt x="3247" y="749"/>
                      <a:pt x="3145" y="541"/>
                      <a:pt x="2864" y="343"/>
                    </a:cubicBezTo>
                    <a:cubicBezTo>
                      <a:pt x="2598" y="155"/>
                      <a:pt x="2163" y="0"/>
                      <a:pt x="16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0">
                <a:extLst>
                  <a:ext uri="{FF2B5EF4-FFF2-40B4-BE49-F238E27FC236}">
                    <a16:creationId xmlns:a16="http://schemas.microsoft.com/office/drawing/2014/main" id="{A3F6EE0A-0936-5C92-AC2A-4FB1365EAED3}"/>
                  </a:ext>
                </a:extLst>
              </p:cNvPr>
              <p:cNvSpPr/>
              <p:nvPr/>
            </p:nvSpPr>
            <p:spPr>
              <a:xfrm>
                <a:off x="6307024" y="2809586"/>
                <a:ext cx="614225" cy="377150"/>
              </a:xfrm>
              <a:custGeom>
                <a:avLst/>
                <a:gdLst/>
                <a:ahLst/>
                <a:cxnLst/>
                <a:rect l="l" t="t" r="r" b="b"/>
                <a:pathLst>
                  <a:path w="24569" h="15086" extrusionOk="0">
                    <a:moveTo>
                      <a:pt x="24265" y="6987"/>
                    </a:moveTo>
                    <a:cubicBezTo>
                      <a:pt x="24264" y="7013"/>
                      <a:pt x="24263" y="7040"/>
                      <a:pt x="24262" y="7067"/>
                    </a:cubicBezTo>
                    <a:lnTo>
                      <a:pt x="24262" y="7067"/>
                    </a:lnTo>
                    <a:cubicBezTo>
                      <a:pt x="24266" y="7105"/>
                      <a:pt x="24269" y="7143"/>
                      <a:pt x="24270" y="7181"/>
                    </a:cubicBezTo>
                    <a:lnTo>
                      <a:pt x="24265" y="6987"/>
                    </a:lnTo>
                    <a:close/>
                    <a:moveTo>
                      <a:pt x="8932" y="1"/>
                    </a:moveTo>
                    <a:cubicBezTo>
                      <a:pt x="7166" y="1"/>
                      <a:pt x="5407" y="234"/>
                      <a:pt x="3702" y="736"/>
                    </a:cubicBezTo>
                    <a:cubicBezTo>
                      <a:pt x="2248" y="1163"/>
                      <a:pt x="686" y="1954"/>
                      <a:pt x="274" y="3413"/>
                    </a:cubicBezTo>
                    <a:cubicBezTo>
                      <a:pt x="0" y="4383"/>
                      <a:pt x="385" y="5529"/>
                      <a:pt x="1245" y="6052"/>
                    </a:cubicBezTo>
                    <a:cubicBezTo>
                      <a:pt x="1551" y="6238"/>
                      <a:pt x="1908" y="6327"/>
                      <a:pt x="2266" y="6327"/>
                    </a:cubicBezTo>
                    <a:cubicBezTo>
                      <a:pt x="2914" y="6327"/>
                      <a:pt x="3563" y="6033"/>
                      <a:pt x="3908" y="5483"/>
                    </a:cubicBezTo>
                    <a:cubicBezTo>
                      <a:pt x="4802" y="6347"/>
                      <a:pt x="6041" y="6836"/>
                      <a:pt x="7283" y="6836"/>
                    </a:cubicBezTo>
                    <a:cubicBezTo>
                      <a:pt x="7484" y="6836"/>
                      <a:pt x="7686" y="6823"/>
                      <a:pt x="7886" y="6796"/>
                    </a:cubicBezTo>
                    <a:cubicBezTo>
                      <a:pt x="9317" y="6609"/>
                      <a:pt x="10644" y="5739"/>
                      <a:pt x="11389" y="4502"/>
                    </a:cubicBezTo>
                    <a:cubicBezTo>
                      <a:pt x="12107" y="5902"/>
                      <a:pt x="13703" y="6699"/>
                      <a:pt x="15274" y="6794"/>
                    </a:cubicBezTo>
                    <a:cubicBezTo>
                      <a:pt x="15402" y="6802"/>
                      <a:pt x="15530" y="6806"/>
                      <a:pt x="15658" y="6806"/>
                    </a:cubicBezTo>
                    <a:cubicBezTo>
                      <a:pt x="17096" y="6806"/>
                      <a:pt x="18510" y="6327"/>
                      <a:pt x="19820" y="5716"/>
                    </a:cubicBezTo>
                    <a:cubicBezTo>
                      <a:pt x="20182" y="7557"/>
                      <a:pt x="20545" y="9397"/>
                      <a:pt x="20908" y="11237"/>
                    </a:cubicBezTo>
                    <a:cubicBezTo>
                      <a:pt x="21041" y="11913"/>
                      <a:pt x="21265" y="13584"/>
                      <a:pt x="21611" y="14185"/>
                    </a:cubicBezTo>
                    <a:cubicBezTo>
                      <a:pt x="21973" y="14815"/>
                      <a:pt x="22292" y="15086"/>
                      <a:pt x="22566" y="15086"/>
                    </a:cubicBezTo>
                    <a:cubicBezTo>
                      <a:pt x="22972" y="15086"/>
                      <a:pt x="23281" y="14489"/>
                      <a:pt x="23491" y="13584"/>
                    </a:cubicBezTo>
                    <a:cubicBezTo>
                      <a:pt x="23550" y="13328"/>
                      <a:pt x="24221" y="12638"/>
                      <a:pt x="24267" y="12380"/>
                    </a:cubicBezTo>
                    <a:cubicBezTo>
                      <a:pt x="24568" y="10695"/>
                      <a:pt x="24196" y="8788"/>
                      <a:pt x="24262" y="7067"/>
                    </a:cubicBezTo>
                    <a:lnTo>
                      <a:pt x="24262" y="7067"/>
                    </a:lnTo>
                    <a:cubicBezTo>
                      <a:pt x="24173" y="6250"/>
                      <a:pt x="23409" y="5538"/>
                      <a:pt x="22851" y="4929"/>
                    </a:cubicBezTo>
                    <a:cubicBezTo>
                      <a:pt x="22268" y="4290"/>
                      <a:pt x="21534" y="3811"/>
                      <a:pt x="20788" y="3373"/>
                    </a:cubicBezTo>
                    <a:cubicBezTo>
                      <a:pt x="17209" y="1273"/>
                      <a:pt x="13054" y="1"/>
                      <a:pt x="89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0">
                <a:extLst>
                  <a:ext uri="{FF2B5EF4-FFF2-40B4-BE49-F238E27FC236}">
                    <a16:creationId xmlns:a16="http://schemas.microsoft.com/office/drawing/2014/main" id="{60625937-7B52-F2DC-49C9-1BAA991E481C}"/>
                  </a:ext>
                </a:extLst>
              </p:cNvPr>
              <p:cNvSpPr/>
              <p:nvPr/>
            </p:nvSpPr>
            <p:spPr>
              <a:xfrm>
                <a:off x="7130399" y="4663061"/>
                <a:ext cx="343675" cy="584225"/>
              </a:xfrm>
              <a:custGeom>
                <a:avLst/>
                <a:gdLst/>
                <a:ahLst/>
                <a:cxnLst/>
                <a:rect l="l" t="t" r="r" b="b"/>
                <a:pathLst>
                  <a:path w="13747" h="23369" extrusionOk="0">
                    <a:moveTo>
                      <a:pt x="0" y="0"/>
                    </a:moveTo>
                    <a:lnTo>
                      <a:pt x="4123" y="23331"/>
                    </a:lnTo>
                    <a:lnTo>
                      <a:pt x="13746" y="23369"/>
                    </a:lnTo>
                    <a:lnTo>
                      <a:pt x="10945" y="362"/>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a:extLst>
                  <a:ext uri="{FF2B5EF4-FFF2-40B4-BE49-F238E27FC236}">
                    <a16:creationId xmlns:a16="http://schemas.microsoft.com/office/drawing/2014/main" id="{AE2CECD9-97DD-C8E6-0B24-2E588E2920E4}"/>
                  </a:ext>
                </a:extLst>
              </p:cNvPr>
              <p:cNvSpPr/>
              <p:nvPr/>
            </p:nvSpPr>
            <p:spPr>
              <a:xfrm>
                <a:off x="5626324" y="3712136"/>
                <a:ext cx="1905650" cy="1534225"/>
              </a:xfrm>
              <a:custGeom>
                <a:avLst/>
                <a:gdLst/>
                <a:ahLst/>
                <a:cxnLst/>
                <a:rect l="l" t="t" r="r" b="b"/>
                <a:pathLst>
                  <a:path w="76226" h="61369" extrusionOk="0">
                    <a:moveTo>
                      <a:pt x="34070" y="1"/>
                    </a:moveTo>
                    <a:cubicBezTo>
                      <a:pt x="34070" y="1"/>
                      <a:pt x="30052" y="499"/>
                      <a:pt x="25892" y="1949"/>
                    </a:cubicBezTo>
                    <a:cubicBezTo>
                      <a:pt x="22411" y="3162"/>
                      <a:pt x="18849" y="4622"/>
                      <a:pt x="17356" y="5500"/>
                    </a:cubicBezTo>
                    <a:cubicBezTo>
                      <a:pt x="15863" y="6379"/>
                      <a:pt x="1" y="16446"/>
                      <a:pt x="1" y="16446"/>
                    </a:cubicBezTo>
                    <a:lnTo>
                      <a:pt x="3772" y="33983"/>
                    </a:lnTo>
                    <a:lnTo>
                      <a:pt x="20126" y="25336"/>
                    </a:lnTo>
                    <a:lnTo>
                      <a:pt x="22209" y="61306"/>
                    </a:lnTo>
                    <a:lnTo>
                      <a:pt x="64286" y="61368"/>
                    </a:lnTo>
                    <a:lnTo>
                      <a:pt x="64286" y="61368"/>
                    </a:lnTo>
                    <a:lnTo>
                      <a:pt x="61195" y="39118"/>
                    </a:lnTo>
                    <a:lnTo>
                      <a:pt x="76225" y="38729"/>
                    </a:lnTo>
                    <a:cubicBezTo>
                      <a:pt x="76225" y="38729"/>
                      <a:pt x="73437" y="21094"/>
                      <a:pt x="72295" y="17142"/>
                    </a:cubicBezTo>
                    <a:cubicBezTo>
                      <a:pt x="71154" y="13191"/>
                      <a:pt x="66763" y="8712"/>
                      <a:pt x="63339" y="6869"/>
                    </a:cubicBezTo>
                    <a:cubicBezTo>
                      <a:pt x="59914" y="5025"/>
                      <a:pt x="49847" y="637"/>
                      <a:pt x="49847" y="637"/>
                    </a:cubicBezTo>
                    <a:cubicBezTo>
                      <a:pt x="47178" y="1758"/>
                      <a:pt x="44604" y="2339"/>
                      <a:pt x="42132" y="2339"/>
                    </a:cubicBezTo>
                    <a:cubicBezTo>
                      <a:pt x="39308" y="2339"/>
                      <a:pt x="36616" y="1580"/>
                      <a:pt x="34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a:extLst>
                  <a:ext uri="{FF2B5EF4-FFF2-40B4-BE49-F238E27FC236}">
                    <a16:creationId xmlns:a16="http://schemas.microsoft.com/office/drawing/2014/main" id="{81470512-2DED-BC31-345A-8A3423F6F9B9}"/>
                  </a:ext>
                </a:extLst>
              </p:cNvPr>
              <p:cNvSpPr/>
              <p:nvPr/>
            </p:nvSpPr>
            <p:spPr>
              <a:xfrm>
                <a:off x="7133899" y="4220636"/>
                <a:ext cx="29125" cy="561350"/>
              </a:xfrm>
              <a:custGeom>
                <a:avLst/>
                <a:gdLst/>
                <a:ahLst/>
                <a:cxnLst/>
                <a:rect l="l" t="t" r="r" b="b"/>
                <a:pathLst>
                  <a:path w="1165" h="22454" extrusionOk="0">
                    <a:moveTo>
                      <a:pt x="24" y="0"/>
                    </a:moveTo>
                    <a:cubicBezTo>
                      <a:pt x="16" y="0"/>
                      <a:pt x="10" y="79"/>
                      <a:pt x="5" y="230"/>
                    </a:cubicBezTo>
                    <a:cubicBezTo>
                      <a:pt x="4" y="408"/>
                      <a:pt x="3" y="624"/>
                      <a:pt x="1" y="885"/>
                    </a:cubicBezTo>
                    <a:cubicBezTo>
                      <a:pt x="10" y="1492"/>
                      <a:pt x="23" y="2306"/>
                      <a:pt x="36" y="3295"/>
                    </a:cubicBezTo>
                    <a:cubicBezTo>
                      <a:pt x="80" y="5329"/>
                      <a:pt x="167" y="8138"/>
                      <a:pt x="306" y="11241"/>
                    </a:cubicBezTo>
                    <a:cubicBezTo>
                      <a:pt x="447" y="14344"/>
                      <a:pt x="619" y="17151"/>
                      <a:pt x="791" y="19179"/>
                    </a:cubicBezTo>
                    <a:cubicBezTo>
                      <a:pt x="879" y="20193"/>
                      <a:pt x="953" y="21013"/>
                      <a:pt x="1026" y="21579"/>
                    </a:cubicBezTo>
                    <a:cubicBezTo>
                      <a:pt x="1059" y="21837"/>
                      <a:pt x="1088" y="22052"/>
                      <a:pt x="1111" y="22229"/>
                    </a:cubicBezTo>
                    <a:cubicBezTo>
                      <a:pt x="1131" y="22377"/>
                      <a:pt x="1148" y="22454"/>
                      <a:pt x="1155" y="22454"/>
                    </a:cubicBezTo>
                    <a:cubicBezTo>
                      <a:pt x="1156" y="22454"/>
                      <a:pt x="1156" y="22454"/>
                      <a:pt x="1156" y="22454"/>
                    </a:cubicBezTo>
                    <a:cubicBezTo>
                      <a:pt x="1164" y="22454"/>
                      <a:pt x="1164" y="22374"/>
                      <a:pt x="1159" y="22224"/>
                    </a:cubicBezTo>
                    <a:cubicBezTo>
                      <a:pt x="1148" y="22046"/>
                      <a:pt x="1136" y="21831"/>
                      <a:pt x="1120" y="21570"/>
                    </a:cubicBezTo>
                    <a:cubicBezTo>
                      <a:pt x="1080" y="20965"/>
                      <a:pt x="1027" y="20153"/>
                      <a:pt x="962" y="19166"/>
                    </a:cubicBezTo>
                    <a:cubicBezTo>
                      <a:pt x="836" y="17137"/>
                      <a:pt x="690" y="14331"/>
                      <a:pt x="550" y="11229"/>
                    </a:cubicBezTo>
                    <a:cubicBezTo>
                      <a:pt x="417" y="8146"/>
                      <a:pt x="298" y="5356"/>
                      <a:pt x="209" y="3289"/>
                    </a:cubicBezTo>
                    <a:cubicBezTo>
                      <a:pt x="162" y="2301"/>
                      <a:pt x="124" y="1488"/>
                      <a:pt x="96" y="881"/>
                    </a:cubicBezTo>
                    <a:cubicBezTo>
                      <a:pt x="80" y="621"/>
                      <a:pt x="66" y="406"/>
                      <a:pt x="55" y="228"/>
                    </a:cubicBezTo>
                    <a:cubicBezTo>
                      <a:pt x="43" y="78"/>
                      <a:pt x="33" y="0"/>
                      <a:pt x="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a:extLst>
                  <a:ext uri="{FF2B5EF4-FFF2-40B4-BE49-F238E27FC236}">
                    <a16:creationId xmlns:a16="http://schemas.microsoft.com/office/drawing/2014/main" id="{188FFC3F-6FA9-DD21-9998-88E34D6FCBCE}"/>
                  </a:ext>
                </a:extLst>
              </p:cNvPr>
              <p:cNvSpPr/>
              <p:nvPr/>
            </p:nvSpPr>
            <p:spPr>
              <a:xfrm>
                <a:off x="6134424" y="4227761"/>
                <a:ext cx="17000" cy="423375"/>
              </a:xfrm>
              <a:custGeom>
                <a:avLst/>
                <a:gdLst/>
                <a:ahLst/>
                <a:cxnLst/>
                <a:rect l="l" t="t" r="r" b="b"/>
                <a:pathLst>
                  <a:path w="680" h="16935" extrusionOk="0">
                    <a:moveTo>
                      <a:pt x="56" y="1"/>
                    </a:moveTo>
                    <a:cubicBezTo>
                      <a:pt x="39" y="1"/>
                      <a:pt x="24" y="237"/>
                      <a:pt x="14" y="667"/>
                    </a:cubicBezTo>
                    <a:cubicBezTo>
                      <a:pt x="3" y="1095"/>
                      <a:pt x="1" y="1717"/>
                      <a:pt x="12" y="2484"/>
                    </a:cubicBezTo>
                    <a:cubicBezTo>
                      <a:pt x="32" y="4018"/>
                      <a:pt x="111" y="6136"/>
                      <a:pt x="218" y="8473"/>
                    </a:cubicBezTo>
                    <a:cubicBezTo>
                      <a:pt x="326" y="10786"/>
                      <a:pt x="423" y="12879"/>
                      <a:pt x="496" y="14456"/>
                    </a:cubicBezTo>
                    <a:cubicBezTo>
                      <a:pt x="526" y="15185"/>
                      <a:pt x="552" y="15794"/>
                      <a:pt x="572" y="16268"/>
                    </a:cubicBezTo>
                    <a:cubicBezTo>
                      <a:pt x="590" y="16697"/>
                      <a:pt x="607" y="16934"/>
                      <a:pt x="624" y="16934"/>
                    </a:cubicBezTo>
                    <a:cubicBezTo>
                      <a:pt x="640" y="16934"/>
                      <a:pt x="657" y="16696"/>
                      <a:pt x="667" y="16267"/>
                    </a:cubicBezTo>
                    <a:cubicBezTo>
                      <a:pt x="677" y="15838"/>
                      <a:pt x="680" y="15217"/>
                      <a:pt x="668" y="14450"/>
                    </a:cubicBezTo>
                    <a:cubicBezTo>
                      <a:pt x="648" y="12916"/>
                      <a:pt x="569" y="10799"/>
                      <a:pt x="461" y="8462"/>
                    </a:cubicBezTo>
                    <a:cubicBezTo>
                      <a:pt x="355" y="6148"/>
                      <a:pt x="257" y="4055"/>
                      <a:pt x="184" y="2478"/>
                    </a:cubicBezTo>
                    <a:cubicBezTo>
                      <a:pt x="154" y="1749"/>
                      <a:pt x="128" y="1140"/>
                      <a:pt x="108" y="665"/>
                    </a:cubicBezTo>
                    <a:cubicBezTo>
                      <a:pt x="91" y="237"/>
                      <a:pt x="7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a:extLst>
                  <a:ext uri="{FF2B5EF4-FFF2-40B4-BE49-F238E27FC236}">
                    <a16:creationId xmlns:a16="http://schemas.microsoft.com/office/drawing/2014/main" id="{92601D66-8F99-0416-1758-A95ABB3910A5}"/>
                  </a:ext>
                </a:extLst>
              </p:cNvPr>
              <p:cNvSpPr/>
              <p:nvPr/>
            </p:nvSpPr>
            <p:spPr>
              <a:xfrm>
                <a:off x="7130374" y="4266111"/>
                <a:ext cx="126375" cy="424000"/>
              </a:xfrm>
              <a:custGeom>
                <a:avLst/>
                <a:gdLst/>
                <a:ahLst/>
                <a:cxnLst/>
                <a:rect l="l" t="t" r="r" b="b"/>
                <a:pathLst>
                  <a:path w="5055" h="16960" extrusionOk="0">
                    <a:moveTo>
                      <a:pt x="252" y="1"/>
                    </a:moveTo>
                    <a:lnTo>
                      <a:pt x="0" y="707"/>
                    </a:lnTo>
                    <a:cubicBezTo>
                      <a:pt x="301" y="5249"/>
                      <a:pt x="602" y="9791"/>
                      <a:pt x="902" y="14333"/>
                    </a:cubicBezTo>
                    <a:cubicBezTo>
                      <a:pt x="968" y="15331"/>
                      <a:pt x="1033" y="16958"/>
                      <a:pt x="1033" y="16958"/>
                    </a:cubicBezTo>
                    <a:cubicBezTo>
                      <a:pt x="1087" y="16959"/>
                      <a:pt x="1140" y="16959"/>
                      <a:pt x="1194" y="16959"/>
                    </a:cubicBezTo>
                    <a:cubicBezTo>
                      <a:pt x="2890" y="16959"/>
                      <a:pt x="4421" y="16583"/>
                      <a:pt x="4732" y="15473"/>
                    </a:cubicBezTo>
                    <a:cubicBezTo>
                      <a:pt x="5054" y="14328"/>
                      <a:pt x="4671" y="13116"/>
                      <a:pt x="4291" y="11990"/>
                    </a:cubicBezTo>
                    <a:cubicBezTo>
                      <a:pt x="2945" y="7994"/>
                      <a:pt x="1598" y="3997"/>
                      <a:pt x="252"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a:extLst>
                  <a:ext uri="{FF2B5EF4-FFF2-40B4-BE49-F238E27FC236}">
                    <a16:creationId xmlns:a16="http://schemas.microsoft.com/office/drawing/2014/main" id="{291C9E54-03B0-DE01-4A5F-0E39E8317474}"/>
                  </a:ext>
                </a:extLst>
              </p:cNvPr>
              <p:cNvSpPr/>
              <p:nvPr/>
            </p:nvSpPr>
            <p:spPr>
              <a:xfrm>
                <a:off x="7271849" y="4263686"/>
                <a:ext cx="168000" cy="163150"/>
              </a:xfrm>
              <a:custGeom>
                <a:avLst/>
                <a:gdLst/>
                <a:ahLst/>
                <a:cxnLst/>
                <a:rect l="l" t="t" r="r" b="b"/>
                <a:pathLst>
                  <a:path w="6720" h="6526" extrusionOk="0">
                    <a:moveTo>
                      <a:pt x="2853" y="269"/>
                    </a:moveTo>
                    <a:lnTo>
                      <a:pt x="6425" y="2803"/>
                    </a:lnTo>
                    <a:lnTo>
                      <a:pt x="6425" y="2803"/>
                    </a:lnTo>
                    <a:cubicBezTo>
                      <a:pt x="5671" y="3876"/>
                      <a:pt x="5051" y="4784"/>
                      <a:pt x="4608" y="5435"/>
                    </a:cubicBezTo>
                    <a:lnTo>
                      <a:pt x="4079" y="6223"/>
                    </a:lnTo>
                    <a:cubicBezTo>
                      <a:pt x="3957" y="6407"/>
                      <a:pt x="3892" y="6511"/>
                      <a:pt x="3893" y="6524"/>
                    </a:cubicBezTo>
                    <a:lnTo>
                      <a:pt x="3893" y="6524"/>
                    </a:lnTo>
                    <a:cubicBezTo>
                      <a:pt x="3891" y="6512"/>
                      <a:pt x="3796" y="6435"/>
                      <a:pt x="3621" y="6300"/>
                    </a:cubicBezTo>
                    <a:lnTo>
                      <a:pt x="2865" y="5726"/>
                    </a:lnTo>
                    <a:cubicBezTo>
                      <a:pt x="2235" y="5252"/>
                      <a:pt x="1354" y="4595"/>
                      <a:pt x="293" y="3823"/>
                    </a:cubicBezTo>
                    <a:lnTo>
                      <a:pt x="293" y="3823"/>
                    </a:lnTo>
                    <a:lnTo>
                      <a:pt x="1505" y="2147"/>
                    </a:lnTo>
                    <a:lnTo>
                      <a:pt x="2200" y="1181"/>
                    </a:lnTo>
                    <a:lnTo>
                      <a:pt x="2558" y="680"/>
                    </a:lnTo>
                    <a:lnTo>
                      <a:pt x="2741" y="426"/>
                    </a:lnTo>
                    <a:lnTo>
                      <a:pt x="2832" y="299"/>
                    </a:lnTo>
                    <a:lnTo>
                      <a:pt x="2853" y="269"/>
                    </a:lnTo>
                    <a:close/>
                    <a:moveTo>
                      <a:pt x="2899" y="0"/>
                    </a:moveTo>
                    <a:lnTo>
                      <a:pt x="2899" y="0"/>
                    </a:lnTo>
                    <a:cubicBezTo>
                      <a:pt x="2897" y="0"/>
                      <a:pt x="2688" y="36"/>
                      <a:pt x="2689" y="36"/>
                    </a:cubicBezTo>
                    <a:cubicBezTo>
                      <a:pt x="2689" y="36"/>
                      <a:pt x="2700" y="34"/>
                      <a:pt x="2727" y="29"/>
                    </a:cubicBezTo>
                    <a:lnTo>
                      <a:pt x="2727" y="29"/>
                    </a:lnTo>
                    <a:lnTo>
                      <a:pt x="2725" y="31"/>
                    </a:lnTo>
                    <a:lnTo>
                      <a:pt x="2724" y="33"/>
                    </a:lnTo>
                    <a:lnTo>
                      <a:pt x="2721" y="37"/>
                    </a:lnTo>
                    <a:lnTo>
                      <a:pt x="2716" y="45"/>
                    </a:lnTo>
                    <a:lnTo>
                      <a:pt x="2703" y="60"/>
                    </a:lnTo>
                    <a:lnTo>
                      <a:pt x="2680" y="93"/>
                    </a:lnTo>
                    <a:lnTo>
                      <a:pt x="2635" y="157"/>
                    </a:lnTo>
                    <a:lnTo>
                      <a:pt x="2544" y="284"/>
                    </a:lnTo>
                    <a:lnTo>
                      <a:pt x="2363" y="539"/>
                    </a:lnTo>
                    <a:lnTo>
                      <a:pt x="2006" y="1040"/>
                    </a:lnTo>
                    <a:lnTo>
                      <a:pt x="1316" y="2010"/>
                    </a:lnTo>
                    <a:cubicBezTo>
                      <a:pt x="871" y="2640"/>
                      <a:pt x="451" y="3236"/>
                      <a:pt x="62" y="3785"/>
                    </a:cubicBezTo>
                    <a:lnTo>
                      <a:pt x="1" y="3872"/>
                    </a:lnTo>
                    <a:lnTo>
                      <a:pt x="86" y="3932"/>
                    </a:lnTo>
                    <a:cubicBezTo>
                      <a:pt x="1235" y="4740"/>
                      <a:pt x="2196" y="5399"/>
                      <a:pt x="2861" y="5849"/>
                    </a:cubicBezTo>
                    <a:lnTo>
                      <a:pt x="3629" y="6364"/>
                    </a:lnTo>
                    <a:cubicBezTo>
                      <a:pt x="3788" y="6469"/>
                      <a:pt x="3879" y="6526"/>
                      <a:pt x="3892" y="6526"/>
                    </a:cubicBezTo>
                    <a:cubicBezTo>
                      <a:pt x="3893" y="6526"/>
                      <a:pt x="3894" y="6525"/>
                      <a:pt x="3893" y="6524"/>
                    </a:cubicBezTo>
                    <a:lnTo>
                      <a:pt x="3893" y="6524"/>
                    </a:lnTo>
                    <a:cubicBezTo>
                      <a:pt x="3894" y="6525"/>
                      <a:pt x="3894" y="6525"/>
                      <a:pt x="3894" y="6525"/>
                    </a:cubicBezTo>
                    <a:cubicBezTo>
                      <a:pt x="3902" y="6525"/>
                      <a:pt x="3971" y="6442"/>
                      <a:pt x="4092" y="6288"/>
                    </a:cubicBezTo>
                    <a:lnTo>
                      <a:pt x="4653" y="5552"/>
                    </a:lnTo>
                    <a:cubicBezTo>
                      <a:pt x="5136" y="4910"/>
                      <a:pt x="5833" y="3976"/>
                      <a:pt x="6658" y="2840"/>
                    </a:cubicBezTo>
                    <a:lnTo>
                      <a:pt x="6719" y="2754"/>
                    </a:lnTo>
                    <a:lnTo>
                      <a:pt x="6633" y="2693"/>
                    </a:lnTo>
                    <a:cubicBezTo>
                      <a:pt x="5537" y="1904"/>
                      <a:pt x="4259" y="983"/>
                      <a:pt x="2897" y="1"/>
                    </a:cubicBezTo>
                    <a:cubicBezTo>
                      <a:pt x="2899" y="1"/>
                      <a:pt x="2900" y="0"/>
                      <a:pt x="289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a:extLst>
                  <a:ext uri="{FF2B5EF4-FFF2-40B4-BE49-F238E27FC236}">
                    <a16:creationId xmlns:a16="http://schemas.microsoft.com/office/drawing/2014/main" id="{F39203B9-863B-7A3A-3511-05A270E300A8}"/>
                  </a:ext>
                </a:extLst>
              </p:cNvPr>
              <p:cNvSpPr/>
              <p:nvPr/>
            </p:nvSpPr>
            <p:spPr>
              <a:xfrm>
                <a:off x="6873999" y="4031411"/>
                <a:ext cx="167975" cy="163175"/>
              </a:xfrm>
              <a:custGeom>
                <a:avLst/>
                <a:gdLst/>
                <a:ahLst/>
                <a:cxnLst/>
                <a:rect l="l" t="t" r="r" b="b"/>
                <a:pathLst>
                  <a:path w="6719" h="6527" extrusionOk="0">
                    <a:moveTo>
                      <a:pt x="2853" y="269"/>
                    </a:moveTo>
                    <a:lnTo>
                      <a:pt x="6425" y="2803"/>
                    </a:lnTo>
                    <a:lnTo>
                      <a:pt x="6425" y="2803"/>
                    </a:lnTo>
                    <a:cubicBezTo>
                      <a:pt x="5671" y="3875"/>
                      <a:pt x="5051" y="4784"/>
                      <a:pt x="4608" y="5436"/>
                    </a:cubicBezTo>
                    <a:cubicBezTo>
                      <a:pt x="4397" y="5750"/>
                      <a:pt x="4221" y="6011"/>
                      <a:pt x="4078" y="6223"/>
                    </a:cubicBezTo>
                    <a:cubicBezTo>
                      <a:pt x="3959" y="6404"/>
                      <a:pt x="3895" y="6508"/>
                      <a:pt x="3893" y="6523"/>
                    </a:cubicBezTo>
                    <a:lnTo>
                      <a:pt x="3893" y="6523"/>
                    </a:lnTo>
                    <a:cubicBezTo>
                      <a:pt x="3882" y="6506"/>
                      <a:pt x="3788" y="6429"/>
                      <a:pt x="3621" y="6300"/>
                    </a:cubicBezTo>
                    <a:cubicBezTo>
                      <a:pt x="3417" y="6145"/>
                      <a:pt x="3166" y="5955"/>
                      <a:pt x="2865" y="5727"/>
                    </a:cubicBezTo>
                    <a:cubicBezTo>
                      <a:pt x="2235" y="5253"/>
                      <a:pt x="1353" y="4595"/>
                      <a:pt x="293" y="3823"/>
                    </a:cubicBezTo>
                    <a:lnTo>
                      <a:pt x="293" y="3823"/>
                    </a:lnTo>
                    <a:lnTo>
                      <a:pt x="1505" y="2147"/>
                    </a:lnTo>
                    <a:lnTo>
                      <a:pt x="2200" y="1181"/>
                    </a:lnTo>
                    <a:lnTo>
                      <a:pt x="2559" y="680"/>
                    </a:lnTo>
                    <a:lnTo>
                      <a:pt x="2740" y="426"/>
                    </a:lnTo>
                    <a:lnTo>
                      <a:pt x="2832" y="299"/>
                    </a:lnTo>
                    <a:lnTo>
                      <a:pt x="2853" y="269"/>
                    </a:lnTo>
                    <a:close/>
                    <a:moveTo>
                      <a:pt x="2899" y="1"/>
                    </a:moveTo>
                    <a:cubicBezTo>
                      <a:pt x="2897" y="1"/>
                      <a:pt x="2688" y="36"/>
                      <a:pt x="2688" y="36"/>
                    </a:cubicBezTo>
                    <a:cubicBezTo>
                      <a:pt x="2689" y="36"/>
                      <a:pt x="2699" y="34"/>
                      <a:pt x="2726" y="30"/>
                    </a:cubicBezTo>
                    <a:lnTo>
                      <a:pt x="2726" y="31"/>
                    </a:lnTo>
                    <a:lnTo>
                      <a:pt x="2723" y="33"/>
                    </a:lnTo>
                    <a:lnTo>
                      <a:pt x="2721" y="37"/>
                    </a:lnTo>
                    <a:lnTo>
                      <a:pt x="2716" y="45"/>
                    </a:lnTo>
                    <a:lnTo>
                      <a:pt x="2704" y="62"/>
                    </a:lnTo>
                    <a:lnTo>
                      <a:pt x="2681" y="93"/>
                    </a:lnTo>
                    <a:lnTo>
                      <a:pt x="2636" y="157"/>
                    </a:lnTo>
                    <a:lnTo>
                      <a:pt x="2543" y="286"/>
                    </a:lnTo>
                    <a:lnTo>
                      <a:pt x="2362" y="539"/>
                    </a:lnTo>
                    <a:cubicBezTo>
                      <a:pt x="2242" y="709"/>
                      <a:pt x="2124" y="876"/>
                      <a:pt x="2005" y="1040"/>
                    </a:cubicBezTo>
                    <a:lnTo>
                      <a:pt x="1316" y="2011"/>
                    </a:lnTo>
                    <a:lnTo>
                      <a:pt x="62" y="3785"/>
                    </a:lnTo>
                    <a:lnTo>
                      <a:pt x="1" y="3872"/>
                    </a:lnTo>
                    <a:lnTo>
                      <a:pt x="87" y="3932"/>
                    </a:lnTo>
                    <a:cubicBezTo>
                      <a:pt x="1235" y="4741"/>
                      <a:pt x="2196" y="5399"/>
                      <a:pt x="2861" y="5850"/>
                    </a:cubicBezTo>
                    <a:lnTo>
                      <a:pt x="3628" y="6365"/>
                    </a:lnTo>
                    <a:cubicBezTo>
                      <a:pt x="3789" y="6470"/>
                      <a:pt x="3880" y="6527"/>
                      <a:pt x="3892" y="6527"/>
                    </a:cubicBezTo>
                    <a:cubicBezTo>
                      <a:pt x="3893" y="6527"/>
                      <a:pt x="3894" y="6526"/>
                      <a:pt x="3894" y="6525"/>
                    </a:cubicBezTo>
                    <a:cubicBezTo>
                      <a:pt x="3894" y="6525"/>
                      <a:pt x="3894" y="6525"/>
                      <a:pt x="3894" y="6525"/>
                    </a:cubicBezTo>
                    <a:lnTo>
                      <a:pt x="3894" y="6525"/>
                    </a:lnTo>
                    <a:cubicBezTo>
                      <a:pt x="3894" y="6525"/>
                      <a:pt x="3894" y="6525"/>
                      <a:pt x="3894" y="6525"/>
                    </a:cubicBezTo>
                    <a:cubicBezTo>
                      <a:pt x="3903" y="6525"/>
                      <a:pt x="3971" y="6442"/>
                      <a:pt x="4092" y="6288"/>
                    </a:cubicBezTo>
                    <a:lnTo>
                      <a:pt x="4652" y="5552"/>
                    </a:lnTo>
                    <a:cubicBezTo>
                      <a:pt x="5135" y="4910"/>
                      <a:pt x="5832" y="3976"/>
                      <a:pt x="6657" y="2840"/>
                    </a:cubicBezTo>
                    <a:lnTo>
                      <a:pt x="6718" y="2756"/>
                    </a:lnTo>
                    <a:lnTo>
                      <a:pt x="6633" y="2693"/>
                    </a:lnTo>
                    <a:lnTo>
                      <a:pt x="2896" y="1"/>
                    </a:lnTo>
                    <a:cubicBezTo>
                      <a:pt x="2898" y="1"/>
                      <a:pt x="2899" y="1"/>
                      <a:pt x="28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a:extLst>
                  <a:ext uri="{FF2B5EF4-FFF2-40B4-BE49-F238E27FC236}">
                    <a16:creationId xmlns:a16="http://schemas.microsoft.com/office/drawing/2014/main" id="{074A8C63-62BE-A6EC-25E4-DBB4620BB5F4}"/>
                  </a:ext>
                </a:extLst>
              </p:cNvPr>
              <p:cNvSpPr/>
              <p:nvPr/>
            </p:nvSpPr>
            <p:spPr>
              <a:xfrm>
                <a:off x="6290599" y="4084211"/>
                <a:ext cx="167975" cy="163175"/>
              </a:xfrm>
              <a:custGeom>
                <a:avLst/>
                <a:gdLst/>
                <a:ahLst/>
                <a:cxnLst/>
                <a:rect l="l" t="t" r="r" b="b"/>
                <a:pathLst>
                  <a:path w="6719" h="6527" extrusionOk="0">
                    <a:moveTo>
                      <a:pt x="2898" y="0"/>
                    </a:moveTo>
                    <a:lnTo>
                      <a:pt x="2898" y="0"/>
                    </a:lnTo>
                    <a:cubicBezTo>
                      <a:pt x="2897" y="0"/>
                      <a:pt x="2687" y="36"/>
                      <a:pt x="2688" y="36"/>
                    </a:cubicBezTo>
                    <a:cubicBezTo>
                      <a:pt x="2688" y="36"/>
                      <a:pt x="2699" y="34"/>
                      <a:pt x="2725" y="29"/>
                    </a:cubicBezTo>
                    <a:lnTo>
                      <a:pt x="2725" y="31"/>
                    </a:lnTo>
                    <a:lnTo>
                      <a:pt x="2723" y="33"/>
                    </a:lnTo>
                    <a:lnTo>
                      <a:pt x="2720" y="37"/>
                    </a:lnTo>
                    <a:lnTo>
                      <a:pt x="2715" y="45"/>
                    </a:lnTo>
                    <a:lnTo>
                      <a:pt x="2703" y="61"/>
                    </a:lnTo>
                    <a:lnTo>
                      <a:pt x="2680" y="93"/>
                    </a:lnTo>
                    <a:lnTo>
                      <a:pt x="2635" y="157"/>
                    </a:lnTo>
                    <a:lnTo>
                      <a:pt x="2542" y="285"/>
                    </a:lnTo>
                    <a:lnTo>
                      <a:pt x="2361" y="539"/>
                    </a:lnTo>
                    <a:lnTo>
                      <a:pt x="2004" y="1040"/>
                    </a:lnTo>
                    <a:lnTo>
                      <a:pt x="1315" y="2010"/>
                    </a:lnTo>
                    <a:lnTo>
                      <a:pt x="62" y="3785"/>
                    </a:lnTo>
                    <a:lnTo>
                      <a:pt x="0" y="3872"/>
                    </a:lnTo>
                    <a:lnTo>
                      <a:pt x="86" y="3932"/>
                    </a:lnTo>
                    <a:cubicBezTo>
                      <a:pt x="1234" y="4741"/>
                      <a:pt x="2195" y="5399"/>
                      <a:pt x="2860" y="5849"/>
                    </a:cubicBezTo>
                    <a:lnTo>
                      <a:pt x="3627" y="6365"/>
                    </a:lnTo>
                    <a:cubicBezTo>
                      <a:pt x="3788" y="6470"/>
                      <a:pt x="3879" y="6526"/>
                      <a:pt x="3891" y="6526"/>
                    </a:cubicBezTo>
                    <a:cubicBezTo>
                      <a:pt x="3893" y="6526"/>
                      <a:pt x="3893" y="6526"/>
                      <a:pt x="3893" y="6525"/>
                    </a:cubicBezTo>
                    <a:cubicBezTo>
                      <a:pt x="3892" y="6514"/>
                      <a:pt x="3796" y="6436"/>
                      <a:pt x="3620" y="6300"/>
                    </a:cubicBezTo>
                    <a:lnTo>
                      <a:pt x="2864" y="5726"/>
                    </a:lnTo>
                    <a:cubicBezTo>
                      <a:pt x="2234" y="5252"/>
                      <a:pt x="1353" y="4595"/>
                      <a:pt x="293" y="3823"/>
                    </a:cubicBezTo>
                    <a:lnTo>
                      <a:pt x="293" y="3823"/>
                    </a:lnTo>
                    <a:lnTo>
                      <a:pt x="1504" y="2148"/>
                    </a:lnTo>
                    <a:lnTo>
                      <a:pt x="2200" y="1181"/>
                    </a:lnTo>
                    <a:lnTo>
                      <a:pt x="2558" y="680"/>
                    </a:lnTo>
                    <a:lnTo>
                      <a:pt x="2740" y="426"/>
                    </a:lnTo>
                    <a:lnTo>
                      <a:pt x="2831" y="299"/>
                    </a:lnTo>
                    <a:lnTo>
                      <a:pt x="2853" y="269"/>
                    </a:lnTo>
                    <a:lnTo>
                      <a:pt x="2853" y="269"/>
                    </a:lnTo>
                    <a:lnTo>
                      <a:pt x="6424" y="2802"/>
                    </a:lnTo>
                    <a:lnTo>
                      <a:pt x="6424" y="2802"/>
                    </a:lnTo>
                    <a:cubicBezTo>
                      <a:pt x="5670" y="3875"/>
                      <a:pt x="5050" y="4783"/>
                      <a:pt x="4607" y="5436"/>
                    </a:cubicBezTo>
                    <a:cubicBezTo>
                      <a:pt x="4396" y="5749"/>
                      <a:pt x="4220" y="6011"/>
                      <a:pt x="4078" y="6223"/>
                    </a:cubicBezTo>
                    <a:cubicBezTo>
                      <a:pt x="3955" y="6409"/>
                      <a:pt x="3891" y="6513"/>
                      <a:pt x="3893" y="6524"/>
                    </a:cubicBezTo>
                    <a:cubicBezTo>
                      <a:pt x="3893" y="6525"/>
                      <a:pt x="3893" y="6525"/>
                      <a:pt x="3894" y="6525"/>
                    </a:cubicBezTo>
                    <a:cubicBezTo>
                      <a:pt x="3902" y="6525"/>
                      <a:pt x="3971" y="6442"/>
                      <a:pt x="4092" y="6288"/>
                    </a:cubicBezTo>
                    <a:lnTo>
                      <a:pt x="4652" y="5552"/>
                    </a:lnTo>
                    <a:cubicBezTo>
                      <a:pt x="5134" y="4910"/>
                      <a:pt x="5832" y="3976"/>
                      <a:pt x="6657" y="2840"/>
                    </a:cubicBezTo>
                    <a:lnTo>
                      <a:pt x="6719" y="2755"/>
                    </a:lnTo>
                    <a:lnTo>
                      <a:pt x="6632" y="2693"/>
                    </a:lnTo>
                    <a:lnTo>
                      <a:pt x="2895" y="1"/>
                    </a:lnTo>
                    <a:cubicBezTo>
                      <a:pt x="2897" y="1"/>
                      <a:pt x="2898" y="0"/>
                      <a:pt x="289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a:extLst>
                  <a:ext uri="{FF2B5EF4-FFF2-40B4-BE49-F238E27FC236}">
                    <a16:creationId xmlns:a16="http://schemas.microsoft.com/office/drawing/2014/main" id="{1001181A-DC2D-34FB-BBA3-56B254FEBA8C}"/>
                  </a:ext>
                </a:extLst>
              </p:cNvPr>
              <p:cNvSpPr/>
              <p:nvPr/>
            </p:nvSpPr>
            <p:spPr>
              <a:xfrm>
                <a:off x="6346549" y="4506086"/>
                <a:ext cx="167950" cy="163150"/>
              </a:xfrm>
              <a:custGeom>
                <a:avLst/>
                <a:gdLst/>
                <a:ahLst/>
                <a:cxnLst/>
                <a:rect l="l" t="t" r="r" b="b"/>
                <a:pathLst>
                  <a:path w="6718" h="6526" extrusionOk="0">
                    <a:moveTo>
                      <a:pt x="2852" y="269"/>
                    </a:moveTo>
                    <a:lnTo>
                      <a:pt x="6423" y="2803"/>
                    </a:lnTo>
                    <a:lnTo>
                      <a:pt x="6423" y="2803"/>
                    </a:lnTo>
                    <a:cubicBezTo>
                      <a:pt x="5669" y="3876"/>
                      <a:pt x="5049" y="4784"/>
                      <a:pt x="4606" y="5435"/>
                    </a:cubicBezTo>
                    <a:lnTo>
                      <a:pt x="4076" y="6223"/>
                    </a:lnTo>
                    <a:cubicBezTo>
                      <a:pt x="3960" y="6400"/>
                      <a:pt x="3895" y="6503"/>
                      <a:pt x="3892" y="6522"/>
                    </a:cubicBezTo>
                    <a:lnTo>
                      <a:pt x="3892" y="6522"/>
                    </a:lnTo>
                    <a:cubicBezTo>
                      <a:pt x="3881" y="6505"/>
                      <a:pt x="3786" y="6430"/>
                      <a:pt x="3619" y="6300"/>
                    </a:cubicBezTo>
                    <a:lnTo>
                      <a:pt x="2864" y="5727"/>
                    </a:lnTo>
                    <a:cubicBezTo>
                      <a:pt x="2234" y="5252"/>
                      <a:pt x="1353" y="4595"/>
                      <a:pt x="292" y="3823"/>
                    </a:cubicBezTo>
                    <a:lnTo>
                      <a:pt x="292" y="3823"/>
                    </a:lnTo>
                    <a:cubicBezTo>
                      <a:pt x="669" y="3301"/>
                      <a:pt x="1076" y="2740"/>
                      <a:pt x="1504" y="2147"/>
                    </a:cubicBezTo>
                    <a:lnTo>
                      <a:pt x="2199" y="1181"/>
                    </a:lnTo>
                    <a:lnTo>
                      <a:pt x="2558" y="680"/>
                    </a:lnTo>
                    <a:lnTo>
                      <a:pt x="2739" y="426"/>
                    </a:lnTo>
                    <a:lnTo>
                      <a:pt x="2830" y="299"/>
                    </a:lnTo>
                    <a:lnTo>
                      <a:pt x="2852" y="269"/>
                    </a:lnTo>
                    <a:close/>
                    <a:moveTo>
                      <a:pt x="2898" y="1"/>
                    </a:moveTo>
                    <a:lnTo>
                      <a:pt x="2898" y="1"/>
                    </a:lnTo>
                    <a:cubicBezTo>
                      <a:pt x="2896" y="1"/>
                      <a:pt x="2686" y="36"/>
                      <a:pt x="2687" y="36"/>
                    </a:cubicBezTo>
                    <a:cubicBezTo>
                      <a:pt x="2688" y="36"/>
                      <a:pt x="2698" y="34"/>
                      <a:pt x="2725" y="30"/>
                    </a:cubicBezTo>
                    <a:lnTo>
                      <a:pt x="2725" y="30"/>
                    </a:lnTo>
                    <a:lnTo>
                      <a:pt x="2724" y="31"/>
                    </a:lnTo>
                    <a:lnTo>
                      <a:pt x="2723" y="33"/>
                    </a:lnTo>
                    <a:lnTo>
                      <a:pt x="2719" y="37"/>
                    </a:lnTo>
                    <a:lnTo>
                      <a:pt x="2714" y="45"/>
                    </a:lnTo>
                    <a:lnTo>
                      <a:pt x="2703" y="60"/>
                    </a:lnTo>
                    <a:lnTo>
                      <a:pt x="2680" y="93"/>
                    </a:lnTo>
                    <a:lnTo>
                      <a:pt x="2634" y="157"/>
                    </a:lnTo>
                    <a:lnTo>
                      <a:pt x="2543" y="285"/>
                    </a:lnTo>
                    <a:lnTo>
                      <a:pt x="2361" y="539"/>
                    </a:lnTo>
                    <a:lnTo>
                      <a:pt x="2004" y="1040"/>
                    </a:lnTo>
                    <a:lnTo>
                      <a:pt x="1314" y="2011"/>
                    </a:lnTo>
                    <a:lnTo>
                      <a:pt x="61" y="3785"/>
                    </a:lnTo>
                    <a:lnTo>
                      <a:pt x="0" y="3872"/>
                    </a:lnTo>
                    <a:lnTo>
                      <a:pt x="85" y="3932"/>
                    </a:lnTo>
                    <a:cubicBezTo>
                      <a:pt x="1234" y="4740"/>
                      <a:pt x="2195" y="5399"/>
                      <a:pt x="2859" y="5850"/>
                    </a:cubicBezTo>
                    <a:lnTo>
                      <a:pt x="3627" y="6364"/>
                    </a:lnTo>
                    <a:cubicBezTo>
                      <a:pt x="3787" y="6469"/>
                      <a:pt x="3877" y="6526"/>
                      <a:pt x="3891" y="6526"/>
                    </a:cubicBezTo>
                    <a:cubicBezTo>
                      <a:pt x="3892" y="6526"/>
                      <a:pt x="3893" y="6525"/>
                      <a:pt x="3893" y="6525"/>
                    </a:cubicBezTo>
                    <a:lnTo>
                      <a:pt x="3893" y="6525"/>
                    </a:lnTo>
                    <a:cubicBezTo>
                      <a:pt x="3902" y="6523"/>
                      <a:pt x="3970" y="6441"/>
                      <a:pt x="4092" y="6288"/>
                    </a:cubicBezTo>
                    <a:lnTo>
                      <a:pt x="4651" y="5552"/>
                    </a:lnTo>
                    <a:cubicBezTo>
                      <a:pt x="5134" y="4910"/>
                      <a:pt x="5831" y="3976"/>
                      <a:pt x="6656" y="2840"/>
                    </a:cubicBezTo>
                    <a:lnTo>
                      <a:pt x="6718" y="2754"/>
                    </a:lnTo>
                    <a:lnTo>
                      <a:pt x="6632" y="2693"/>
                    </a:lnTo>
                    <a:lnTo>
                      <a:pt x="2895"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a:extLst>
                  <a:ext uri="{FF2B5EF4-FFF2-40B4-BE49-F238E27FC236}">
                    <a16:creationId xmlns:a16="http://schemas.microsoft.com/office/drawing/2014/main" id="{D07E9726-D3F9-9D25-00AB-C763B5E648FD}"/>
                  </a:ext>
                </a:extLst>
              </p:cNvPr>
              <p:cNvSpPr/>
              <p:nvPr/>
            </p:nvSpPr>
            <p:spPr>
              <a:xfrm>
                <a:off x="5840499" y="4155536"/>
                <a:ext cx="167950" cy="163150"/>
              </a:xfrm>
              <a:custGeom>
                <a:avLst/>
                <a:gdLst/>
                <a:ahLst/>
                <a:cxnLst/>
                <a:rect l="l" t="t" r="r" b="b"/>
                <a:pathLst>
                  <a:path w="6718" h="6526" extrusionOk="0">
                    <a:moveTo>
                      <a:pt x="2754" y="198"/>
                    </a:moveTo>
                    <a:lnTo>
                      <a:pt x="2754" y="198"/>
                    </a:lnTo>
                    <a:lnTo>
                      <a:pt x="2754" y="198"/>
                    </a:lnTo>
                    <a:cubicBezTo>
                      <a:pt x="2752" y="198"/>
                      <a:pt x="2751" y="198"/>
                      <a:pt x="2751" y="198"/>
                    </a:cubicBezTo>
                    <a:cubicBezTo>
                      <a:pt x="2751" y="198"/>
                      <a:pt x="2752" y="198"/>
                      <a:pt x="2754" y="198"/>
                    </a:cubicBezTo>
                    <a:close/>
                    <a:moveTo>
                      <a:pt x="2898" y="1"/>
                    </a:moveTo>
                    <a:cubicBezTo>
                      <a:pt x="2896" y="1"/>
                      <a:pt x="2685" y="36"/>
                      <a:pt x="2688" y="36"/>
                    </a:cubicBezTo>
                    <a:cubicBezTo>
                      <a:pt x="2688" y="36"/>
                      <a:pt x="2699" y="34"/>
                      <a:pt x="2725" y="30"/>
                    </a:cubicBezTo>
                    <a:lnTo>
                      <a:pt x="2725" y="31"/>
                    </a:lnTo>
                    <a:lnTo>
                      <a:pt x="2724" y="32"/>
                    </a:lnTo>
                    <a:lnTo>
                      <a:pt x="2721" y="36"/>
                    </a:lnTo>
                    <a:lnTo>
                      <a:pt x="2715" y="45"/>
                    </a:lnTo>
                    <a:lnTo>
                      <a:pt x="2703" y="61"/>
                    </a:lnTo>
                    <a:lnTo>
                      <a:pt x="2680" y="92"/>
                    </a:lnTo>
                    <a:lnTo>
                      <a:pt x="2635" y="157"/>
                    </a:lnTo>
                    <a:lnTo>
                      <a:pt x="2543" y="285"/>
                    </a:lnTo>
                    <a:lnTo>
                      <a:pt x="2362" y="540"/>
                    </a:lnTo>
                    <a:lnTo>
                      <a:pt x="2004" y="1041"/>
                    </a:lnTo>
                    <a:lnTo>
                      <a:pt x="1316" y="2011"/>
                    </a:lnTo>
                    <a:cubicBezTo>
                      <a:pt x="871" y="2640"/>
                      <a:pt x="450" y="3236"/>
                      <a:pt x="62" y="3785"/>
                    </a:cubicBezTo>
                    <a:lnTo>
                      <a:pt x="0" y="3871"/>
                    </a:lnTo>
                    <a:lnTo>
                      <a:pt x="86" y="3931"/>
                    </a:lnTo>
                    <a:cubicBezTo>
                      <a:pt x="1234" y="4740"/>
                      <a:pt x="2196" y="5398"/>
                      <a:pt x="2860" y="5849"/>
                    </a:cubicBezTo>
                    <a:lnTo>
                      <a:pt x="3627" y="6364"/>
                    </a:lnTo>
                    <a:cubicBezTo>
                      <a:pt x="3789" y="6470"/>
                      <a:pt x="3880" y="6526"/>
                      <a:pt x="3892" y="6526"/>
                    </a:cubicBezTo>
                    <a:cubicBezTo>
                      <a:pt x="3893" y="6526"/>
                      <a:pt x="3893" y="6525"/>
                      <a:pt x="3893" y="6524"/>
                    </a:cubicBezTo>
                    <a:cubicBezTo>
                      <a:pt x="3892" y="6513"/>
                      <a:pt x="3796" y="6435"/>
                      <a:pt x="3621" y="6299"/>
                    </a:cubicBezTo>
                    <a:lnTo>
                      <a:pt x="2865" y="5727"/>
                    </a:lnTo>
                    <a:cubicBezTo>
                      <a:pt x="2235" y="5253"/>
                      <a:pt x="1353" y="4594"/>
                      <a:pt x="293" y="3823"/>
                    </a:cubicBezTo>
                    <a:lnTo>
                      <a:pt x="293" y="3823"/>
                    </a:lnTo>
                    <a:cubicBezTo>
                      <a:pt x="669" y="3302"/>
                      <a:pt x="1076" y="2739"/>
                      <a:pt x="1505" y="2147"/>
                    </a:cubicBezTo>
                    <a:lnTo>
                      <a:pt x="2200" y="1180"/>
                    </a:lnTo>
                    <a:cubicBezTo>
                      <a:pt x="2319" y="1015"/>
                      <a:pt x="2437" y="848"/>
                      <a:pt x="2558" y="680"/>
                    </a:cubicBezTo>
                    <a:lnTo>
                      <a:pt x="2741" y="426"/>
                    </a:lnTo>
                    <a:lnTo>
                      <a:pt x="2832" y="298"/>
                    </a:lnTo>
                    <a:lnTo>
                      <a:pt x="2853" y="268"/>
                    </a:lnTo>
                    <a:lnTo>
                      <a:pt x="6425" y="2802"/>
                    </a:lnTo>
                    <a:lnTo>
                      <a:pt x="6425" y="2802"/>
                    </a:lnTo>
                    <a:cubicBezTo>
                      <a:pt x="5671" y="3874"/>
                      <a:pt x="5050" y="4783"/>
                      <a:pt x="4607" y="5435"/>
                    </a:cubicBezTo>
                    <a:lnTo>
                      <a:pt x="4079" y="6222"/>
                    </a:lnTo>
                    <a:cubicBezTo>
                      <a:pt x="3956" y="6408"/>
                      <a:pt x="3891" y="6512"/>
                      <a:pt x="3893" y="6523"/>
                    </a:cubicBezTo>
                    <a:cubicBezTo>
                      <a:pt x="3893" y="6524"/>
                      <a:pt x="3894" y="6524"/>
                      <a:pt x="3894" y="6524"/>
                    </a:cubicBezTo>
                    <a:cubicBezTo>
                      <a:pt x="3903" y="6524"/>
                      <a:pt x="3971" y="6442"/>
                      <a:pt x="4092" y="6287"/>
                    </a:cubicBezTo>
                    <a:lnTo>
                      <a:pt x="4652" y="5552"/>
                    </a:lnTo>
                    <a:cubicBezTo>
                      <a:pt x="5135" y="4910"/>
                      <a:pt x="5831" y="3976"/>
                      <a:pt x="6656" y="2839"/>
                    </a:cubicBezTo>
                    <a:lnTo>
                      <a:pt x="6718" y="2755"/>
                    </a:lnTo>
                    <a:lnTo>
                      <a:pt x="6632" y="2693"/>
                    </a:lnTo>
                    <a:lnTo>
                      <a:pt x="2896" y="1"/>
                    </a:lnTo>
                    <a:cubicBezTo>
                      <a:pt x="2897" y="1"/>
                      <a:pt x="2898" y="1"/>
                      <a:pt x="289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a:extLst>
                  <a:ext uri="{FF2B5EF4-FFF2-40B4-BE49-F238E27FC236}">
                    <a16:creationId xmlns:a16="http://schemas.microsoft.com/office/drawing/2014/main" id="{21055F29-79DB-A9CD-E2E6-3E1CE6A9E74D}"/>
                  </a:ext>
                </a:extLst>
              </p:cNvPr>
              <p:cNvSpPr/>
              <p:nvPr/>
            </p:nvSpPr>
            <p:spPr>
              <a:xfrm>
                <a:off x="6679724" y="4276061"/>
                <a:ext cx="97650" cy="92850"/>
              </a:xfrm>
              <a:custGeom>
                <a:avLst/>
                <a:gdLst/>
                <a:ahLst/>
                <a:cxnLst/>
                <a:rect l="l" t="t" r="r" b="b"/>
                <a:pathLst>
                  <a:path w="3906" h="3714" extrusionOk="0">
                    <a:moveTo>
                      <a:pt x="1680" y="269"/>
                    </a:moveTo>
                    <a:lnTo>
                      <a:pt x="3611" y="1631"/>
                    </a:lnTo>
                    <a:lnTo>
                      <a:pt x="3611" y="1631"/>
                    </a:lnTo>
                    <a:cubicBezTo>
                      <a:pt x="3209" y="2213"/>
                      <a:pt x="2881" y="2710"/>
                      <a:pt x="2643" y="3075"/>
                    </a:cubicBezTo>
                    <a:cubicBezTo>
                      <a:pt x="2404" y="3443"/>
                      <a:pt x="2259" y="3672"/>
                      <a:pt x="2252" y="3708"/>
                    </a:cubicBezTo>
                    <a:lnTo>
                      <a:pt x="2252" y="3708"/>
                    </a:lnTo>
                    <a:cubicBezTo>
                      <a:pt x="2237" y="3679"/>
                      <a:pt x="2025" y="3509"/>
                      <a:pt x="1676" y="3236"/>
                    </a:cubicBezTo>
                    <a:cubicBezTo>
                      <a:pt x="1333" y="2967"/>
                      <a:pt x="862" y="2604"/>
                      <a:pt x="293" y="2183"/>
                    </a:cubicBezTo>
                    <a:lnTo>
                      <a:pt x="293" y="2183"/>
                    </a:lnTo>
                    <a:lnTo>
                      <a:pt x="952" y="1280"/>
                    </a:lnTo>
                    <a:cubicBezTo>
                      <a:pt x="1080" y="1103"/>
                      <a:pt x="1210" y="923"/>
                      <a:pt x="1343" y="738"/>
                    </a:cubicBezTo>
                    <a:lnTo>
                      <a:pt x="1545" y="457"/>
                    </a:lnTo>
                    <a:lnTo>
                      <a:pt x="1648" y="315"/>
                    </a:lnTo>
                    <a:lnTo>
                      <a:pt x="1680" y="269"/>
                    </a:lnTo>
                    <a:close/>
                    <a:moveTo>
                      <a:pt x="1725" y="1"/>
                    </a:moveTo>
                    <a:cubicBezTo>
                      <a:pt x="1723" y="1"/>
                      <a:pt x="1514" y="36"/>
                      <a:pt x="1515" y="36"/>
                    </a:cubicBezTo>
                    <a:cubicBezTo>
                      <a:pt x="1516" y="36"/>
                      <a:pt x="1527" y="34"/>
                      <a:pt x="1553" y="30"/>
                    </a:cubicBezTo>
                    <a:lnTo>
                      <a:pt x="1553" y="30"/>
                    </a:lnTo>
                    <a:lnTo>
                      <a:pt x="1552" y="31"/>
                    </a:lnTo>
                    <a:lnTo>
                      <a:pt x="1550" y="33"/>
                    </a:lnTo>
                    <a:lnTo>
                      <a:pt x="1548" y="38"/>
                    </a:lnTo>
                    <a:lnTo>
                      <a:pt x="1541" y="48"/>
                    </a:lnTo>
                    <a:lnTo>
                      <a:pt x="1528" y="65"/>
                    </a:lnTo>
                    <a:lnTo>
                      <a:pt x="1503" y="101"/>
                    </a:lnTo>
                    <a:lnTo>
                      <a:pt x="1451" y="173"/>
                    </a:lnTo>
                    <a:lnTo>
                      <a:pt x="1349" y="316"/>
                    </a:lnTo>
                    <a:lnTo>
                      <a:pt x="1149" y="598"/>
                    </a:lnTo>
                    <a:lnTo>
                      <a:pt x="762" y="1144"/>
                    </a:lnTo>
                    <a:lnTo>
                      <a:pt x="61" y="2145"/>
                    </a:lnTo>
                    <a:lnTo>
                      <a:pt x="1" y="2232"/>
                    </a:lnTo>
                    <a:lnTo>
                      <a:pt x="85" y="2291"/>
                    </a:lnTo>
                    <a:cubicBezTo>
                      <a:pt x="742" y="2748"/>
                      <a:pt x="1293" y="3113"/>
                      <a:pt x="1671" y="3358"/>
                    </a:cubicBezTo>
                    <a:cubicBezTo>
                      <a:pt x="2020" y="3585"/>
                      <a:pt x="2224" y="3713"/>
                      <a:pt x="2250" y="3713"/>
                    </a:cubicBezTo>
                    <a:cubicBezTo>
                      <a:pt x="2251" y="3713"/>
                      <a:pt x="2252" y="3713"/>
                      <a:pt x="2252" y="3713"/>
                    </a:cubicBezTo>
                    <a:lnTo>
                      <a:pt x="2252" y="3713"/>
                    </a:lnTo>
                    <a:cubicBezTo>
                      <a:pt x="2253" y="3713"/>
                      <a:pt x="2253" y="3713"/>
                      <a:pt x="2253" y="3713"/>
                    </a:cubicBezTo>
                    <a:cubicBezTo>
                      <a:pt x="2271" y="3713"/>
                      <a:pt x="2426" y="3526"/>
                      <a:pt x="2689" y="3190"/>
                    </a:cubicBezTo>
                    <a:cubicBezTo>
                      <a:pt x="2966" y="2835"/>
                      <a:pt x="3370" y="2311"/>
                      <a:pt x="3843" y="1667"/>
                    </a:cubicBezTo>
                    <a:lnTo>
                      <a:pt x="3905" y="1582"/>
                    </a:lnTo>
                    <a:lnTo>
                      <a:pt x="3819" y="1520"/>
                    </a:lnTo>
                    <a:lnTo>
                      <a:pt x="1722" y="1"/>
                    </a:lnTo>
                    <a:cubicBezTo>
                      <a:pt x="1724" y="1"/>
                      <a:pt x="1725" y="1"/>
                      <a:pt x="172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a:extLst>
                  <a:ext uri="{FF2B5EF4-FFF2-40B4-BE49-F238E27FC236}">
                    <a16:creationId xmlns:a16="http://schemas.microsoft.com/office/drawing/2014/main" id="{9B176319-048D-DA4A-B3F4-DCA73042F199}"/>
                  </a:ext>
                </a:extLst>
              </p:cNvPr>
              <p:cNvSpPr/>
              <p:nvPr/>
            </p:nvSpPr>
            <p:spPr>
              <a:xfrm>
                <a:off x="7181424" y="4039086"/>
                <a:ext cx="97625" cy="92825"/>
              </a:xfrm>
              <a:custGeom>
                <a:avLst/>
                <a:gdLst/>
                <a:ahLst/>
                <a:cxnLst/>
                <a:rect l="l" t="t" r="r" b="b"/>
                <a:pathLst>
                  <a:path w="3905" h="3713" extrusionOk="0">
                    <a:moveTo>
                      <a:pt x="1680" y="268"/>
                    </a:moveTo>
                    <a:lnTo>
                      <a:pt x="3612" y="1630"/>
                    </a:lnTo>
                    <a:lnTo>
                      <a:pt x="3612" y="1630"/>
                    </a:lnTo>
                    <a:cubicBezTo>
                      <a:pt x="3210" y="2211"/>
                      <a:pt x="2881" y="2709"/>
                      <a:pt x="2644" y="3074"/>
                    </a:cubicBezTo>
                    <a:cubicBezTo>
                      <a:pt x="2402" y="3445"/>
                      <a:pt x="2257" y="3674"/>
                      <a:pt x="2252" y="3707"/>
                    </a:cubicBezTo>
                    <a:lnTo>
                      <a:pt x="2252" y="3707"/>
                    </a:lnTo>
                    <a:cubicBezTo>
                      <a:pt x="2235" y="3677"/>
                      <a:pt x="2025" y="3507"/>
                      <a:pt x="1676" y="3234"/>
                    </a:cubicBezTo>
                    <a:cubicBezTo>
                      <a:pt x="1333" y="2966"/>
                      <a:pt x="862" y="2601"/>
                      <a:pt x="293" y="2182"/>
                    </a:cubicBezTo>
                    <a:lnTo>
                      <a:pt x="293" y="2182"/>
                    </a:lnTo>
                    <a:lnTo>
                      <a:pt x="952" y="1280"/>
                    </a:lnTo>
                    <a:lnTo>
                      <a:pt x="1344" y="737"/>
                    </a:lnTo>
                    <a:lnTo>
                      <a:pt x="1547" y="456"/>
                    </a:lnTo>
                    <a:lnTo>
                      <a:pt x="1649" y="313"/>
                    </a:lnTo>
                    <a:lnTo>
                      <a:pt x="1680" y="268"/>
                    </a:lnTo>
                    <a:close/>
                    <a:moveTo>
                      <a:pt x="1725" y="0"/>
                    </a:moveTo>
                    <a:cubicBezTo>
                      <a:pt x="1723" y="0"/>
                      <a:pt x="1514" y="35"/>
                      <a:pt x="1515" y="35"/>
                    </a:cubicBezTo>
                    <a:cubicBezTo>
                      <a:pt x="1515" y="35"/>
                      <a:pt x="1526" y="34"/>
                      <a:pt x="1552" y="29"/>
                    </a:cubicBezTo>
                    <a:lnTo>
                      <a:pt x="1552" y="30"/>
                    </a:lnTo>
                    <a:lnTo>
                      <a:pt x="1551" y="33"/>
                    </a:lnTo>
                    <a:lnTo>
                      <a:pt x="1548" y="37"/>
                    </a:lnTo>
                    <a:lnTo>
                      <a:pt x="1541" y="46"/>
                    </a:lnTo>
                    <a:lnTo>
                      <a:pt x="1528" y="64"/>
                    </a:lnTo>
                    <a:lnTo>
                      <a:pt x="1503" y="100"/>
                    </a:lnTo>
                    <a:lnTo>
                      <a:pt x="1451" y="172"/>
                    </a:lnTo>
                    <a:lnTo>
                      <a:pt x="1349" y="315"/>
                    </a:lnTo>
                    <a:lnTo>
                      <a:pt x="1149" y="597"/>
                    </a:lnTo>
                    <a:lnTo>
                      <a:pt x="762" y="1143"/>
                    </a:lnTo>
                    <a:lnTo>
                      <a:pt x="62" y="2143"/>
                    </a:lnTo>
                    <a:lnTo>
                      <a:pt x="1" y="2231"/>
                    </a:lnTo>
                    <a:lnTo>
                      <a:pt x="86" y="2290"/>
                    </a:lnTo>
                    <a:cubicBezTo>
                      <a:pt x="742" y="2746"/>
                      <a:pt x="1293" y="3112"/>
                      <a:pt x="1672" y="3357"/>
                    </a:cubicBezTo>
                    <a:cubicBezTo>
                      <a:pt x="2022" y="3584"/>
                      <a:pt x="2226" y="3712"/>
                      <a:pt x="2251" y="3712"/>
                    </a:cubicBezTo>
                    <a:cubicBezTo>
                      <a:pt x="2252" y="3712"/>
                      <a:pt x="2253" y="3712"/>
                      <a:pt x="2253" y="3711"/>
                    </a:cubicBezTo>
                    <a:lnTo>
                      <a:pt x="2253" y="3711"/>
                    </a:lnTo>
                    <a:cubicBezTo>
                      <a:pt x="2253" y="3712"/>
                      <a:pt x="2253" y="3712"/>
                      <a:pt x="2254" y="3712"/>
                    </a:cubicBezTo>
                    <a:cubicBezTo>
                      <a:pt x="2273" y="3712"/>
                      <a:pt x="2427" y="3524"/>
                      <a:pt x="2689" y="3188"/>
                    </a:cubicBezTo>
                    <a:cubicBezTo>
                      <a:pt x="2966" y="2834"/>
                      <a:pt x="3369" y="2310"/>
                      <a:pt x="3843" y="1665"/>
                    </a:cubicBezTo>
                    <a:lnTo>
                      <a:pt x="3904" y="1582"/>
                    </a:lnTo>
                    <a:lnTo>
                      <a:pt x="3819" y="1519"/>
                    </a:lnTo>
                    <a:lnTo>
                      <a:pt x="1722" y="1"/>
                    </a:lnTo>
                    <a:cubicBezTo>
                      <a:pt x="1724" y="0"/>
                      <a:pt x="1725" y="0"/>
                      <a:pt x="172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a:extLst>
                  <a:ext uri="{FF2B5EF4-FFF2-40B4-BE49-F238E27FC236}">
                    <a16:creationId xmlns:a16="http://schemas.microsoft.com/office/drawing/2014/main" id="{718F8980-5C85-D42D-269B-9827A7DC6C37}"/>
                  </a:ext>
                </a:extLst>
              </p:cNvPr>
              <p:cNvSpPr/>
              <p:nvPr/>
            </p:nvSpPr>
            <p:spPr>
              <a:xfrm>
                <a:off x="5984049" y="3961636"/>
                <a:ext cx="97650" cy="92850"/>
              </a:xfrm>
              <a:custGeom>
                <a:avLst/>
                <a:gdLst/>
                <a:ahLst/>
                <a:cxnLst/>
                <a:rect l="l" t="t" r="r" b="b"/>
                <a:pathLst>
                  <a:path w="3906" h="3714" extrusionOk="0">
                    <a:moveTo>
                      <a:pt x="1580" y="198"/>
                    </a:moveTo>
                    <a:lnTo>
                      <a:pt x="1580" y="198"/>
                    </a:lnTo>
                    <a:lnTo>
                      <a:pt x="1580" y="198"/>
                    </a:lnTo>
                    <a:cubicBezTo>
                      <a:pt x="1579" y="198"/>
                      <a:pt x="1578" y="199"/>
                      <a:pt x="1578" y="199"/>
                    </a:cubicBezTo>
                    <a:cubicBezTo>
                      <a:pt x="1578" y="199"/>
                      <a:pt x="1578" y="198"/>
                      <a:pt x="1580" y="198"/>
                    </a:cubicBezTo>
                    <a:close/>
                    <a:moveTo>
                      <a:pt x="1680" y="268"/>
                    </a:moveTo>
                    <a:lnTo>
                      <a:pt x="3611" y="1631"/>
                    </a:lnTo>
                    <a:lnTo>
                      <a:pt x="3611" y="1631"/>
                    </a:lnTo>
                    <a:cubicBezTo>
                      <a:pt x="3209" y="2212"/>
                      <a:pt x="2880" y="2709"/>
                      <a:pt x="2644" y="3074"/>
                    </a:cubicBezTo>
                    <a:cubicBezTo>
                      <a:pt x="2402" y="3446"/>
                      <a:pt x="2257" y="3675"/>
                      <a:pt x="2252" y="3708"/>
                    </a:cubicBezTo>
                    <a:lnTo>
                      <a:pt x="2252" y="3708"/>
                    </a:lnTo>
                    <a:cubicBezTo>
                      <a:pt x="2235" y="3678"/>
                      <a:pt x="2024" y="3507"/>
                      <a:pt x="1676" y="3235"/>
                    </a:cubicBezTo>
                    <a:cubicBezTo>
                      <a:pt x="1332" y="2967"/>
                      <a:pt x="861" y="2602"/>
                      <a:pt x="293" y="2182"/>
                    </a:cubicBezTo>
                    <a:lnTo>
                      <a:pt x="293" y="2182"/>
                    </a:lnTo>
                    <a:cubicBezTo>
                      <a:pt x="501" y="1898"/>
                      <a:pt x="721" y="1596"/>
                      <a:pt x="952" y="1280"/>
                    </a:cubicBezTo>
                    <a:lnTo>
                      <a:pt x="1343" y="738"/>
                    </a:lnTo>
                    <a:lnTo>
                      <a:pt x="1545" y="456"/>
                    </a:lnTo>
                    <a:lnTo>
                      <a:pt x="1647" y="313"/>
                    </a:lnTo>
                    <a:lnTo>
                      <a:pt x="1680" y="268"/>
                    </a:lnTo>
                    <a:close/>
                    <a:moveTo>
                      <a:pt x="1726" y="1"/>
                    </a:moveTo>
                    <a:cubicBezTo>
                      <a:pt x="1723" y="1"/>
                      <a:pt x="1512" y="36"/>
                      <a:pt x="1515" y="36"/>
                    </a:cubicBezTo>
                    <a:cubicBezTo>
                      <a:pt x="1516" y="36"/>
                      <a:pt x="1527" y="34"/>
                      <a:pt x="1553" y="30"/>
                    </a:cubicBezTo>
                    <a:lnTo>
                      <a:pt x="1553" y="30"/>
                    </a:lnTo>
                    <a:lnTo>
                      <a:pt x="1552" y="31"/>
                    </a:lnTo>
                    <a:lnTo>
                      <a:pt x="1551" y="33"/>
                    </a:lnTo>
                    <a:lnTo>
                      <a:pt x="1547" y="38"/>
                    </a:lnTo>
                    <a:lnTo>
                      <a:pt x="1541" y="46"/>
                    </a:lnTo>
                    <a:lnTo>
                      <a:pt x="1528" y="65"/>
                    </a:lnTo>
                    <a:lnTo>
                      <a:pt x="1502" y="100"/>
                    </a:lnTo>
                    <a:lnTo>
                      <a:pt x="1451" y="173"/>
                    </a:lnTo>
                    <a:lnTo>
                      <a:pt x="1348" y="316"/>
                    </a:lnTo>
                    <a:lnTo>
                      <a:pt x="1148" y="598"/>
                    </a:lnTo>
                    <a:lnTo>
                      <a:pt x="762" y="1144"/>
                    </a:lnTo>
                    <a:lnTo>
                      <a:pt x="61" y="2144"/>
                    </a:lnTo>
                    <a:lnTo>
                      <a:pt x="0" y="2231"/>
                    </a:lnTo>
                    <a:lnTo>
                      <a:pt x="86" y="2291"/>
                    </a:lnTo>
                    <a:cubicBezTo>
                      <a:pt x="742" y="2747"/>
                      <a:pt x="1292" y="3112"/>
                      <a:pt x="1670" y="3358"/>
                    </a:cubicBezTo>
                    <a:cubicBezTo>
                      <a:pt x="2021" y="3585"/>
                      <a:pt x="2226" y="3713"/>
                      <a:pt x="2250" y="3713"/>
                    </a:cubicBezTo>
                    <a:cubicBezTo>
                      <a:pt x="2251" y="3713"/>
                      <a:pt x="2252" y="3713"/>
                      <a:pt x="2253" y="3712"/>
                    </a:cubicBezTo>
                    <a:lnTo>
                      <a:pt x="2253" y="3712"/>
                    </a:lnTo>
                    <a:cubicBezTo>
                      <a:pt x="2253" y="3712"/>
                      <a:pt x="2253" y="3712"/>
                      <a:pt x="2253" y="3712"/>
                    </a:cubicBezTo>
                    <a:cubicBezTo>
                      <a:pt x="2272" y="3712"/>
                      <a:pt x="2428" y="3525"/>
                      <a:pt x="2690" y="3189"/>
                    </a:cubicBezTo>
                    <a:cubicBezTo>
                      <a:pt x="2966" y="2835"/>
                      <a:pt x="3370" y="2311"/>
                      <a:pt x="3844" y="1666"/>
                    </a:cubicBezTo>
                    <a:lnTo>
                      <a:pt x="3905" y="1582"/>
                    </a:lnTo>
                    <a:lnTo>
                      <a:pt x="3818" y="1520"/>
                    </a:lnTo>
                    <a:cubicBezTo>
                      <a:pt x="3193" y="1066"/>
                      <a:pt x="2482" y="551"/>
                      <a:pt x="1723" y="1"/>
                    </a:cubicBezTo>
                    <a:cubicBezTo>
                      <a:pt x="1725" y="1"/>
                      <a:pt x="1726" y="1"/>
                      <a:pt x="172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a:extLst>
                  <a:ext uri="{FF2B5EF4-FFF2-40B4-BE49-F238E27FC236}">
                    <a16:creationId xmlns:a16="http://schemas.microsoft.com/office/drawing/2014/main" id="{4EC0A95F-5BB7-704D-97F8-9EC110A72AB5}"/>
                  </a:ext>
                </a:extLst>
              </p:cNvPr>
              <p:cNvSpPr/>
              <p:nvPr/>
            </p:nvSpPr>
            <p:spPr>
              <a:xfrm>
                <a:off x="6884249" y="4493936"/>
                <a:ext cx="150100" cy="153650"/>
              </a:xfrm>
              <a:custGeom>
                <a:avLst/>
                <a:gdLst/>
                <a:ahLst/>
                <a:cxnLst/>
                <a:rect l="l" t="t" r="r" b="b"/>
                <a:pathLst>
                  <a:path w="6004" h="6146" extrusionOk="0">
                    <a:moveTo>
                      <a:pt x="1608" y="268"/>
                    </a:moveTo>
                    <a:lnTo>
                      <a:pt x="3554" y="968"/>
                    </a:lnTo>
                    <a:lnTo>
                      <a:pt x="4676" y="1368"/>
                    </a:lnTo>
                    <a:lnTo>
                      <a:pt x="5256" y="1574"/>
                    </a:lnTo>
                    <a:lnTo>
                      <a:pt x="5550" y="1678"/>
                    </a:lnTo>
                    <a:lnTo>
                      <a:pt x="5699" y="1731"/>
                    </a:lnTo>
                    <a:lnTo>
                      <a:pt x="5732" y="1742"/>
                    </a:lnTo>
                    <a:lnTo>
                      <a:pt x="4288" y="5877"/>
                    </a:lnTo>
                    <a:lnTo>
                      <a:pt x="4288" y="5877"/>
                    </a:lnTo>
                    <a:cubicBezTo>
                      <a:pt x="3048" y="5450"/>
                      <a:pt x="2003" y="5106"/>
                      <a:pt x="1253" y="4861"/>
                    </a:cubicBezTo>
                    <a:lnTo>
                      <a:pt x="351" y="4571"/>
                    </a:lnTo>
                    <a:cubicBezTo>
                      <a:pt x="154" y="4510"/>
                      <a:pt x="37" y="4476"/>
                      <a:pt x="14" y="4476"/>
                    </a:cubicBezTo>
                    <a:cubicBezTo>
                      <a:pt x="12" y="4476"/>
                      <a:pt x="11" y="4476"/>
                      <a:pt x="11" y="4477"/>
                    </a:cubicBezTo>
                    <a:cubicBezTo>
                      <a:pt x="20" y="4471"/>
                      <a:pt x="68" y="4358"/>
                      <a:pt x="150" y="4151"/>
                    </a:cubicBezTo>
                    <a:lnTo>
                      <a:pt x="492" y="3267"/>
                    </a:lnTo>
                    <a:cubicBezTo>
                      <a:pt x="773" y="2531"/>
                      <a:pt x="1161" y="1502"/>
                      <a:pt x="1608" y="268"/>
                    </a:cubicBezTo>
                    <a:close/>
                    <a:moveTo>
                      <a:pt x="1480" y="0"/>
                    </a:moveTo>
                    <a:lnTo>
                      <a:pt x="1445" y="99"/>
                    </a:lnTo>
                    <a:cubicBezTo>
                      <a:pt x="987" y="1426"/>
                      <a:pt x="621" y="2533"/>
                      <a:pt x="372" y="3297"/>
                    </a:cubicBezTo>
                    <a:cubicBezTo>
                      <a:pt x="260" y="3647"/>
                      <a:pt x="167" y="3939"/>
                      <a:pt x="91" y="4177"/>
                    </a:cubicBezTo>
                    <a:cubicBezTo>
                      <a:pt x="30" y="4373"/>
                      <a:pt x="2" y="4477"/>
                      <a:pt x="10" y="4477"/>
                    </a:cubicBezTo>
                    <a:cubicBezTo>
                      <a:pt x="10" y="4477"/>
                      <a:pt x="10" y="4477"/>
                      <a:pt x="11" y="4477"/>
                    </a:cubicBezTo>
                    <a:lnTo>
                      <a:pt x="11" y="4477"/>
                    </a:lnTo>
                    <a:cubicBezTo>
                      <a:pt x="1" y="4481"/>
                      <a:pt x="100" y="4524"/>
                      <a:pt x="294" y="4602"/>
                    </a:cubicBezTo>
                    <a:lnTo>
                      <a:pt x="1156" y="4936"/>
                    </a:lnTo>
                    <a:cubicBezTo>
                      <a:pt x="1906" y="5221"/>
                      <a:pt x="2997" y="5632"/>
                      <a:pt x="4317" y="6109"/>
                    </a:cubicBezTo>
                    <a:lnTo>
                      <a:pt x="4416" y="6145"/>
                    </a:lnTo>
                    <a:lnTo>
                      <a:pt x="4452" y="6046"/>
                    </a:lnTo>
                    <a:cubicBezTo>
                      <a:pt x="4906" y="4774"/>
                      <a:pt x="5436" y="3291"/>
                      <a:pt x="6002" y="1709"/>
                    </a:cubicBezTo>
                    <a:cubicBezTo>
                      <a:pt x="6003" y="1711"/>
                      <a:pt x="6003" y="1711"/>
                      <a:pt x="6003" y="1711"/>
                    </a:cubicBezTo>
                    <a:cubicBezTo>
                      <a:pt x="6003" y="1711"/>
                      <a:pt x="5911" y="1520"/>
                      <a:pt x="5911" y="1520"/>
                    </a:cubicBezTo>
                    <a:lnTo>
                      <a:pt x="5911" y="1520"/>
                    </a:lnTo>
                    <a:cubicBezTo>
                      <a:pt x="5911" y="1520"/>
                      <a:pt x="5916" y="1530"/>
                      <a:pt x="5927" y="1554"/>
                    </a:cubicBezTo>
                    <a:lnTo>
                      <a:pt x="5926" y="1554"/>
                    </a:lnTo>
                    <a:lnTo>
                      <a:pt x="5923" y="1553"/>
                    </a:lnTo>
                    <a:lnTo>
                      <a:pt x="5918" y="1551"/>
                    </a:lnTo>
                    <a:lnTo>
                      <a:pt x="5910" y="1547"/>
                    </a:lnTo>
                    <a:lnTo>
                      <a:pt x="5891" y="1541"/>
                    </a:lnTo>
                    <a:lnTo>
                      <a:pt x="5854" y="1528"/>
                    </a:lnTo>
                    <a:lnTo>
                      <a:pt x="5779" y="1501"/>
                    </a:lnTo>
                    <a:lnTo>
                      <a:pt x="5630" y="1448"/>
                    </a:lnTo>
                    <a:lnTo>
                      <a:pt x="5336" y="1345"/>
                    </a:lnTo>
                    <a:lnTo>
                      <a:pt x="4756" y="1141"/>
                    </a:lnTo>
                    <a:lnTo>
                      <a:pt x="3632" y="747"/>
                    </a:lnTo>
                    <a:lnTo>
                      <a:pt x="1579" y="34"/>
                    </a:lnTo>
                    <a:lnTo>
                      <a:pt x="148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a:extLst>
                  <a:ext uri="{FF2B5EF4-FFF2-40B4-BE49-F238E27FC236}">
                    <a16:creationId xmlns:a16="http://schemas.microsoft.com/office/drawing/2014/main" id="{1AB09BD6-843E-C2EE-9459-10C042803887}"/>
                  </a:ext>
                </a:extLst>
              </p:cNvPr>
              <p:cNvSpPr/>
              <p:nvPr/>
            </p:nvSpPr>
            <p:spPr>
              <a:xfrm>
                <a:off x="5626574" y="4062536"/>
                <a:ext cx="218750" cy="498700"/>
              </a:xfrm>
              <a:custGeom>
                <a:avLst/>
                <a:gdLst/>
                <a:ahLst/>
                <a:cxnLst/>
                <a:rect l="l" t="t" r="r" b="b"/>
                <a:pathLst>
                  <a:path w="8750" h="19948" extrusionOk="0">
                    <a:moveTo>
                      <a:pt x="4078" y="1"/>
                    </a:moveTo>
                    <a:lnTo>
                      <a:pt x="2208" y="1332"/>
                    </a:lnTo>
                    <a:cubicBezTo>
                      <a:pt x="1497" y="4161"/>
                      <a:pt x="947" y="7027"/>
                      <a:pt x="559" y="9919"/>
                    </a:cubicBezTo>
                    <a:cubicBezTo>
                      <a:pt x="193" y="12640"/>
                      <a:pt x="1" y="15543"/>
                      <a:pt x="1225" y="18000"/>
                    </a:cubicBezTo>
                    <a:cubicBezTo>
                      <a:pt x="1717" y="18988"/>
                      <a:pt x="2594" y="19948"/>
                      <a:pt x="3690" y="19948"/>
                    </a:cubicBezTo>
                    <a:cubicBezTo>
                      <a:pt x="3709" y="19948"/>
                      <a:pt x="3728" y="19948"/>
                      <a:pt x="3747" y="19947"/>
                    </a:cubicBezTo>
                    <a:cubicBezTo>
                      <a:pt x="4377" y="19928"/>
                      <a:pt x="4953" y="19589"/>
                      <a:pt x="5445" y="19196"/>
                    </a:cubicBezTo>
                    <a:cubicBezTo>
                      <a:pt x="7152" y="17830"/>
                      <a:pt x="8167" y="15715"/>
                      <a:pt x="8459" y="13547"/>
                    </a:cubicBezTo>
                    <a:cubicBezTo>
                      <a:pt x="8750" y="11380"/>
                      <a:pt x="8365" y="9163"/>
                      <a:pt x="7645" y="7098"/>
                    </a:cubicBezTo>
                    <a:cubicBezTo>
                      <a:pt x="6773" y="4594"/>
                      <a:pt x="5422" y="2287"/>
                      <a:pt x="4078"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a:extLst>
                  <a:ext uri="{FF2B5EF4-FFF2-40B4-BE49-F238E27FC236}">
                    <a16:creationId xmlns:a16="http://schemas.microsoft.com/office/drawing/2014/main" id="{12736667-9D21-0D8F-163C-6B75B513BD20}"/>
                  </a:ext>
                </a:extLst>
              </p:cNvPr>
              <p:cNvSpPr/>
              <p:nvPr/>
            </p:nvSpPr>
            <p:spPr>
              <a:xfrm>
                <a:off x="5319299" y="3107661"/>
                <a:ext cx="477350" cy="1502675"/>
              </a:xfrm>
              <a:custGeom>
                <a:avLst/>
                <a:gdLst/>
                <a:ahLst/>
                <a:cxnLst/>
                <a:rect l="l" t="t" r="r" b="b"/>
                <a:pathLst>
                  <a:path w="19094" h="60107" extrusionOk="0">
                    <a:moveTo>
                      <a:pt x="12328" y="0"/>
                    </a:moveTo>
                    <a:cubicBezTo>
                      <a:pt x="11574" y="0"/>
                      <a:pt x="10981" y="888"/>
                      <a:pt x="10870" y="2007"/>
                    </a:cubicBezTo>
                    <a:cubicBezTo>
                      <a:pt x="10831" y="2394"/>
                      <a:pt x="10472" y="8518"/>
                      <a:pt x="10472" y="8518"/>
                    </a:cubicBezTo>
                    <a:cubicBezTo>
                      <a:pt x="10472" y="8518"/>
                      <a:pt x="10226" y="7993"/>
                      <a:pt x="9396" y="6787"/>
                    </a:cubicBezTo>
                    <a:cubicBezTo>
                      <a:pt x="8568" y="5580"/>
                      <a:pt x="6485" y="4785"/>
                      <a:pt x="4300" y="4709"/>
                    </a:cubicBezTo>
                    <a:cubicBezTo>
                      <a:pt x="4001" y="4699"/>
                      <a:pt x="3732" y="4693"/>
                      <a:pt x="3489" y="4693"/>
                    </a:cubicBezTo>
                    <a:cubicBezTo>
                      <a:pt x="1955" y="4693"/>
                      <a:pt x="1485" y="4922"/>
                      <a:pt x="1425" y="5654"/>
                    </a:cubicBezTo>
                    <a:cubicBezTo>
                      <a:pt x="1398" y="5995"/>
                      <a:pt x="1571" y="6280"/>
                      <a:pt x="1799" y="6506"/>
                    </a:cubicBezTo>
                    <a:cubicBezTo>
                      <a:pt x="2170" y="6874"/>
                      <a:pt x="2681" y="7073"/>
                      <a:pt x="3204" y="7098"/>
                    </a:cubicBezTo>
                    <a:cubicBezTo>
                      <a:pt x="6704" y="7267"/>
                      <a:pt x="7520" y="9197"/>
                      <a:pt x="7520" y="9197"/>
                    </a:cubicBezTo>
                    <a:lnTo>
                      <a:pt x="7520" y="9875"/>
                    </a:lnTo>
                    <a:cubicBezTo>
                      <a:pt x="7520" y="9875"/>
                      <a:pt x="6013" y="8641"/>
                      <a:pt x="4486" y="8641"/>
                    </a:cubicBezTo>
                    <a:cubicBezTo>
                      <a:pt x="4244" y="8641"/>
                      <a:pt x="4000" y="8672"/>
                      <a:pt x="3762" y="8745"/>
                    </a:cubicBezTo>
                    <a:cubicBezTo>
                      <a:pt x="3506" y="8822"/>
                      <a:pt x="3268" y="8948"/>
                      <a:pt x="3060" y="9116"/>
                    </a:cubicBezTo>
                    <a:cubicBezTo>
                      <a:pt x="3011" y="9113"/>
                      <a:pt x="2961" y="9112"/>
                      <a:pt x="2911" y="9112"/>
                    </a:cubicBezTo>
                    <a:cubicBezTo>
                      <a:pt x="2031" y="9112"/>
                      <a:pt x="1157" y="9550"/>
                      <a:pt x="650" y="10272"/>
                    </a:cubicBezTo>
                    <a:cubicBezTo>
                      <a:pt x="91" y="11065"/>
                      <a:pt x="0" y="12162"/>
                      <a:pt x="419" y="13036"/>
                    </a:cubicBezTo>
                    <a:cubicBezTo>
                      <a:pt x="605" y="13426"/>
                      <a:pt x="959" y="13802"/>
                      <a:pt x="1378" y="13802"/>
                    </a:cubicBezTo>
                    <a:cubicBezTo>
                      <a:pt x="1409" y="13802"/>
                      <a:pt x="1440" y="13800"/>
                      <a:pt x="1471" y="13796"/>
                    </a:cubicBezTo>
                    <a:cubicBezTo>
                      <a:pt x="1713" y="13763"/>
                      <a:pt x="1919" y="13608"/>
                      <a:pt x="2114" y="13462"/>
                    </a:cubicBezTo>
                    <a:cubicBezTo>
                      <a:pt x="2217" y="13385"/>
                      <a:pt x="2326" y="13309"/>
                      <a:pt x="2440" y="13252"/>
                    </a:cubicBezTo>
                    <a:lnTo>
                      <a:pt x="2707" y="15153"/>
                    </a:lnTo>
                    <a:cubicBezTo>
                      <a:pt x="2707" y="15153"/>
                      <a:pt x="3533" y="19391"/>
                      <a:pt x="3683" y="21276"/>
                    </a:cubicBezTo>
                    <a:lnTo>
                      <a:pt x="3136" y="52282"/>
                    </a:lnTo>
                    <a:cubicBezTo>
                      <a:pt x="3060" y="56581"/>
                      <a:pt x="6524" y="60107"/>
                      <a:pt x="10824" y="60107"/>
                    </a:cubicBezTo>
                    <a:cubicBezTo>
                      <a:pt x="15501" y="60107"/>
                      <a:pt x="19094" y="55967"/>
                      <a:pt x="18437" y="51337"/>
                    </a:cubicBezTo>
                    <a:lnTo>
                      <a:pt x="13940" y="19661"/>
                    </a:lnTo>
                    <a:lnTo>
                      <a:pt x="13940" y="14475"/>
                    </a:lnTo>
                    <a:cubicBezTo>
                      <a:pt x="13940" y="14475"/>
                      <a:pt x="13254" y="2794"/>
                      <a:pt x="13331" y="1662"/>
                    </a:cubicBezTo>
                    <a:cubicBezTo>
                      <a:pt x="13420" y="356"/>
                      <a:pt x="12811" y="0"/>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a:extLst>
                  <a:ext uri="{FF2B5EF4-FFF2-40B4-BE49-F238E27FC236}">
                    <a16:creationId xmlns:a16="http://schemas.microsoft.com/office/drawing/2014/main" id="{F2FFC411-7B20-7D80-6CF3-25305B66AD8C}"/>
                  </a:ext>
                </a:extLst>
              </p:cNvPr>
              <p:cNvSpPr/>
              <p:nvPr/>
            </p:nvSpPr>
            <p:spPr>
              <a:xfrm>
                <a:off x="5492324" y="3378011"/>
                <a:ext cx="162475" cy="209500"/>
              </a:xfrm>
              <a:custGeom>
                <a:avLst/>
                <a:gdLst/>
                <a:ahLst/>
                <a:cxnLst/>
                <a:rect l="l" t="t" r="r" b="b"/>
                <a:pathLst>
                  <a:path w="6499" h="8380" extrusionOk="0">
                    <a:moveTo>
                      <a:pt x="436" y="1"/>
                    </a:moveTo>
                    <a:cubicBezTo>
                      <a:pt x="365" y="1"/>
                      <a:pt x="296" y="18"/>
                      <a:pt x="233" y="59"/>
                    </a:cubicBezTo>
                    <a:cubicBezTo>
                      <a:pt x="0" y="210"/>
                      <a:pt x="39" y="562"/>
                      <a:pt x="137" y="822"/>
                    </a:cubicBezTo>
                    <a:cubicBezTo>
                      <a:pt x="841" y="2686"/>
                      <a:pt x="2987" y="3677"/>
                      <a:pt x="3780" y="5506"/>
                    </a:cubicBezTo>
                    <a:cubicBezTo>
                      <a:pt x="4046" y="6117"/>
                      <a:pt x="4144" y="6796"/>
                      <a:pt x="4453" y="7386"/>
                    </a:cubicBezTo>
                    <a:cubicBezTo>
                      <a:pt x="4728" y="7914"/>
                      <a:pt x="5257" y="8380"/>
                      <a:pt x="5831" y="8380"/>
                    </a:cubicBezTo>
                    <a:cubicBezTo>
                      <a:pt x="5900" y="8380"/>
                      <a:pt x="5970" y="8373"/>
                      <a:pt x="6041" y="8359"/>
                    </a:cubicBezTo>
                    <a:lnTo>
                      <a:pt x="6499" y="3774"/>
                    </a:lnTo>
                    <a:lnTo>
                      <a:pt x="947" y="200"/>
                    </a:lnTo>
                    <a:cubicBezTo>
                      <a:pt x="794" y="101"/>
                      <a:pt x="608" y="1"/>
                      <a:pt x="436"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a:extLst>
                  <a:ext uri="{FF2B5EF4-FFF2-40B4-BE49-F238E27FC236}">
                    <a16:creationId xmlns:a16="http://schemas.microsoft.com/office/drawing/2014/main" id="{5F256EFA-C76A-6982-7AE1-E0878BEDFED9}"/>
                  </a:ext>
                </a:extLst>
              </p:cNvPr>
              <p:cNvSpPr/>
              <p:nvPr/>
            </p:nvSpPr>
            <p:spPr>
              <a:xfrm>
                <a:off x="5488699" y="3373586"/>
                <a:ext cx="166450" cy="215025"/>
              </a:xfrm>
              <a:custGeom>
                <a:avLst/>
                <a:gdLst/>
                <a:ahLst/>
                <a:cxnLst/>
                <a:rect l="l" t="t" r="r" b="b"/>
                <a:pathLst>
                  <a:path w="6658" h="8601" extrusionOk="0">
                    <a:moveTo>
                      <a:pt x="577" y="1"/>
                    </a:moveTo>
                    <a:cubicBezTo>
                      <a:pt x="534" y="1"/>
                      <a:pt x="489" y="4"/>
                      <a:pt x="442" y="11"/>
                    </a:cubicBezTo>
                    <a:cubicBezTo>
                      <a:pt x="218" y="55"/>
                      <a:pt x="48" y="283"/>
                      <a:pt x="30" y="480"/>
                    </a:cubicBezTo>
                    <a:cubicBezTo>
                      <a:pt x="0" y="678"/>
                      <a:pt x="36" y="852"/>
                      <a:pt x="90" y="1017"/>
                    </a:cubicBezTo>
                    <a:cubicBezTo>
                      <a:pt x="209" y="1324"/>
                      <a:pt x="348" y="1613"/>
                      <a:pt x="532" y="1885"/>
                    </a:cubicBezTo>
                    <a:cubicBezTo>
                      <a:pt x="1260" y="2975"/>
                      <a:pt x="2247" y="3695"/>
                      <a:pt x="2941" y="4501"/>
                    </a:cubicBezTo>
                    <a:cubicBezTo>
                      <a:pt x="3294" y="4899"/>
                      <a:pt x="3585" y="5310"/>
                      <a:pt x="3776" y="5734"/>
                    </a:cubicBezTo>
                    <a:cubicBezTo>
                      <a:pt x="3966" y="6157"/>
                      <a:pt x="4076" y="6594"/>
                      <a:pt x="4218" y="6988"/>
                    </a:cubicBezTo>
                    <a:cubicBezTo>
                      <a:pt x="4466" y="7795"/>
                      <a:pt x="5000" y="8356"/>
                      <a:pt x="5460" y="8515"/>
                    </a:cubicBezTo>
                    <a:cubicBezTo>
                      <a:pt x="5634" y="8580"/>
                      <a:pt x="5781" y="8600"/>
                      <a:pt x="5897" y="8600"/>
                    </a:cubicBezTo>
                    <a:cubicBezTo>
                      <a:pt x="6090" y="8600"/>
                      <a:pt x="6195" y="8542"/>
                      <a:pt x="6186" y="8537"/>
                    </a:cubicBezTo>
                    <a:cubicBezTo>
                      <a:pt x="6185" y="8498"/>
                      <a:pt x="5917" y="8577"/>
                      <a:pt x="5520" y="8381"/>
                    </a:cubicBezTo>
                    <a:cubicBezTo>
                      <a:pt x="5120" y="8189"/>
                      <a:pt x="4681" y="7686"/>
                      <a:pt x="4471" y="6903"/>
                    </a:cubicBezTo>
                    <a:cubicBezTo>
                      <a:pt x="4349" y="6518"/>
                      <a:pt x="4256" y="6073"/>
                      <a:pt x="4062" y="5609"/>
                    </a:cubicBezTo>
                    <a:cubicBezTo>
                      <a:pt x="3868" y="5143"/>
                      <a:pt x="3564" y="4695"/>
                      <a:pt x="3203" y="4274"/>
                    </a:cubicBezTo>
                    <a:cubicBezTo>
                      <a:pt x="2492" y="3424"/>
                      <a:pt x="1517" y="2691"/>
                      <a:pt x="847" y="1680"/>
                    </a:cubicBezTo>
                    <a:cubicBezTo>
                      <a:pt x="678" y="1431"/>
                      <a:pt x="549" y="1159"/>
                      <a:pt x="445" y="896"/>
                    </a:cubicBezTo>
                    <a:cubicBezTo>
                      <a:pt x="353" y="638"/>
                      <a:pt x="383" y="385"/>
                      <a:pt x="531" y="370"/>
                    </a:cubicBezTo>
                    <a:cubicBezTo>
                      <a:pt x="548" y="365"/>
                      <a:pt x="566" y="363"/>
                      <a:pt x="586" y="363"/>
                    </a:cubicBezTo>
                    <a:cubicBezTo>
                      <a:pt x="743" y="363"/>
                      <a:pt x="969" y="509"/>
                      <a:pt x="1180" y="647"/>
                    </a:cubicBezTo>
                    <a:lnTo>
                      <a:pt x="1884" y="1093"/>
                    </a:lnTo>
                    <a:cubicBezTo>
                      <a:pt x="2784" y="1656"/>
                      <a:pt x="3609" y="2170"/>
                      <a:pt x="4334" y="2622"/>
                    </a:cubicBezTo>
                    <a:cubicBezTo>
                      <a:pt x="5035" y="3053"/>
                      <a:pt x="5606" y="3397"/>
                      <a:pt x="6003" y="3627"/>
                    </a:cubicBezTo>
                    <a:cubicBezTo>
                      <a:pt x="6370" y="3838"/>
                      <a:pt x="6592" y="3953"/>
                      <a:pt x="6636" y="3953"/>
                    </a:cubicBezTo>
                    <a:cubicBezTo>
                      <a:pt x="6640" y="3953"/>
                      <a:pt x="6643" y="3953"/>
                      <a:pt x="6644" y="3951"/>
                    </a:cubicBezTo>
                    <a:cubicBezTo>
                      <a:pt x="6657" y="3929"/>
                      <a:pt x="6457" y="3771"/>
                      <a:pt x="6083" y="3504"/>
                    </a:cubicBezTo>
                    <a:cubicBezTo>
                      <a:pt x="5709" y="3236"/>
                      <a:pt x="5161" y="2858"/>
                      <a:pt x="4478" y="2398"/>
                    </a:cubicBezTo>
                    <a:lnTo>
                      <a:pt x="2072" y="802"/>
                    </a:lnTo>
                    <a:lnTo>
                      <a:pt x="1375" y="345"/>
                    </a:lnTo>
                    <a:cubicBezTo>
                      <a:pt x="1166" y="230"/>
                      <a:pt x="947" y="1"/>
                      <a:pt x="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a:extLst>
                  <a:ext uri="{FF2B5EF4-FFF2-40B4-BE49-F238E27FC236}">
                    <a16:creationId xmlns:a16="http://schemas.microsoft.com/office/drawing/2014/main" id="{53B0C066-CFBA-6A56-F93F-B5B728754B1C}"/>
                  </a:ext>
                </a:extLst>
              </p:cNvPr>
              <p:cNvSpPr/>
              <p:nvPr/>
            </p:nvSpPr>
            <p:spPr>
              <a:xfrm>
                <a:off x="5352524" y="3239336"/>
                <a:ext cx="158425" cy="116175"/>
              </a:xfrm>
              <a:custGeom>
                <a:avLst/>
                <a:gdLst/>
                <a:ahLst/>
                <a:cxnLst/>
                <a:rect l="l" t="t" r="r" b="b"/>
                <a:pathLst>
                  <a:path w="6337" h="4647" extrusionOk="0">
                    <a:moveTo>
                      <a:pt x="189" y="0"/>
                    </a:moveTo>
                    <a:cubicBezTo>
                      <a:pt x="179" y="0"/>
                      <a:pt x="102" y="104"/>
                      <a:pt x="52" y="329"/>
                    </a:cubicBezTo>
                    <a:cubicBezTo>
                      <a:pt x="1" y="551"/>
                      <a:pt x="45" y="939"/>
                      <a:pt x="337" y="1256"/>
                    </a:cubicBezTo>
                    <a:cubicBezTo>
                      <a:pt x="620" y="1574"/>
                      <a:pt x="1062" y="1822"/>
                      <a:pt x="1580" y="1985"/>
                    </a:cubicBezTo>
                    <a:cubicBezTo>
                      <a:pt x="2101" y="2146"/>
                      <a:pt x="2694" y="2194"/>
                      <a:pt x="3298" y="2251"/>
                    </a:cubicBezTo>
                    <a:cubicBezTo>
                      <a:pt x="3900" y="2303"/>
                      <a:pt x="4466" y="2396"/>
                      <a:pt x="4935" y="2599"/>
                    </a:cubicBezTo>
                    <a:cubicBezTo>
                      <a:pt x="5406" y="2795"/>
                      <a:pt x="5755" y="3112"/>
                      <a:pt x="5948" y="3442"/>
                    </a:cubicBezTo>
                    <a:cubicBezTo>
                      <a:pt x="6336" y="4114"/>
                      <a:pt x="6223" y="4647"/>
                      <a:pt x="6270" y="4647"/>
                    </a:cubicBezTo>
                    <a:cubicBezTo>
                      <a:pt x="6270" y="4647"/>
                      <a:pt x="6271" y="4647"/>
                      <a:pt x="6271" y="4647"/>
                    </a:cubicBezTo>
                    <a:cubicBezTo>
                      <a:pt x="6271" y="4647"/>
                      <a:pt x="6271" y="4647"/>
                      <a:pt x="6271" y="4647"/>
                    </a:cubicBezTo>
                    <a:cubicBezTo>
                      <a:pt x="6285" y="4647"/>
                      <a:pt x="6326" y="4526"/>
                      <a:pt x="6330" y="4297"/>
                    </a:cubicBezTo>
                    <a:cubicBezTo>
                      <a:pt x="6333" y="3969"/>
                      <a:pt x="6252" y="3646"/>
                      <a:pt x="6096" y="3357"/>
                    </a:cubicBezTo>
                    <a:cubicBezTo>
                      <a:pt x="5907" y="2984"/>
                      <a:pt x="5528" y="2615"/>
                      <a:pt x="5025" y="2393"/>
                    </a:cubicBezTo>
                    <a:cubicBezTo>
                      <a:pt x="4526" y="2164"/>
                      <a:pt x="3930" y="2062"/>
                      <a:pt x="3320" y="2008"/>
                    </a:cubicBezTo>
                    <a:cubicBezTo>
                      <a:pt x="2711" y="1952"/>
                      <a:pt x="2137" y="1910"/>
                      <a:pt x="1642" y="1769"/>
                    </a:cubicBezTo>
                    <a:cubicBezTo>
                      <a:pt x="1151" y="1629"/>
                      <a:pt x="728" y="1408"/>
                      <a:pt x="462" y="1140"/>
                    </a:cubicBezTo>
                    <a:cubicBezTo>
                      <a:pt x="191" y="872"/>
                      <a:pt x="128" y="552"/>
                      <a:pt x="146" y="341"/>
                    </a:cubicBezTo>
                    <a:cubicBezTo>
                      <a:pt x="164" y="126"/>
                      <a:pt x="213" y="8"/>
                      <a:pt x="190" y="0"/>
                    </a:cubicBezTo>
                    <a:cubicBezTo>
                      <a:pt x="190" y="0"/>
                      <a:pt x="189" y="0"/>
                      <a:pt x="1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a:extLst>
                  <a:ext uri="{FF2B5EF4-FFF2-40B4-BE49-F238E27FC236}">
                    <a16:creationId xmlns:a16="http://schemas.microsoft.com/office/drawing/2014/main" id="{0927BCF7-3CC5-3696-EA40-915483CC8921}"/>
                  </a:ext>
                </a:extLst>
              </p:cNvPr>
              <p:cNvSpPr/>
              <p:nvPr/>
            </p:nvSpPr>
            <p:spPr>
              <a:xfrm>
                <a:off x="5576124" y="3147061"/>
                <a:ext cx="17025" cy="207300"/>
              </a:xfrm>
              <a:custGeom>
                <a:avLst/>
                <a:gdLst/>
                <a:ahLst/>
                <a:cxnLst/>
                <a:rect l="l" t="t" r="r" b="b"/>
                <a:pathLst>
                  <a:path w="681" h="8292" extrusionOk="0">
                    <a:moveTo>
                      <a:pt x="646" y="1"/>
                    </a:moveTo>
                    <a:cubicBezTo>
                      <a:pt x="612" y="1"/>
                      <a:pt x="517" y="457"/>
                      <a:pt x="411" y="1199"/>
                    </a:cubicBezTo>
                    <a:cubicBezTo>
                      <a:pt x="306" y="1947"/>
                      <a:pt x="193" y="2982"/>
                      <a:pt x="113" y="4129"/>
                    </a:cubicBezTo>
                    <a:cubicBezTo>
                      <a:pt x="33" y="5277"/>
                      <a:pt x="0" y="6317"/>
                      <a:pt x="0" y="7071"/>
                    </a:cubicBezTo>
                    <a:cubicBezTo>
                      <a:pt x="1" y="7826"/>
                      <a:pt x="33" y="8292"/>
                      <a:pt x="65" y="8292"/>
                    </a:cubicBezTo>
                    <a:cubicBezTo>
                      <a:pt x="100" y="8292"/>
                      <a:pt x="129" y="7827"/>
                      <a:pt x="173" y="7076"/>
                    </a:cubicBezTo>
                    <a:cubicBezTo>
                      <a:pt x="224" y="6241"/>
                      <a:pt x="287" y="5246"/>
                      <a:pt x="355" y="4146"/>
                    </a:cubicBezTo>
                    <a:cubicBezTo>
                      <a:pt x="441" y="3047"/>
                      <a:pt x="518" y="2053"/>
                      <a:pt x="583" y="1219"/>
                    </a:cubicBezTo>
                    <a:cubicBezTo>
                      <a:pt x="644" y="470"/>
                      <a:pt x="680" y="5"/>
                      <a:pt x="646" y="1"/>
                    </a:cubicBezTo>
                    <a:cubicBezTo>
                      <a:pt x="646" y="1"/>
                      <a:pt x="646" y="1"/>
                      <a:pt x="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a:extLst>
                  <a:ext uri="{FF2B5EF4-FFF2-40B4-BE49-F238E27FC236}">
                    <a16:creationId xmlns:a16="http://schemas.microsoft.com/office/drawing/2014/main" id="{A0FBAF00-21BA-0165-CC8D-BACF472FD42E}"/>
                  </a:ext>
                </a:extLst>
              </p:cNvPr>
              <p:cNvSpPr/>
              <p:nvPr/>
            </p:nvSpPr>
            <p:spPr>
              <a:xfrm>
                <a:off x="5368049" y="3342411"/>
                <a:ext cx="104625" cy="104875"/>
              </a:xfrm>
              <a:custGeom>
                <a:avLst/>
                <a:gdLst/>
                <a:ahLst/>
                <a:cxnLst/>
                <a:rect l="l" t="t" r="r" b="b"/>
                <a:pathLst>
                  <a:path w="4185" h="4195" extrusionOk="0">
                    <a:moveTo>
                      <a:pt x="822" y="0"/>
                    </a:moveTo>
                    <a:cubicBezTo>
                      <a:pt x="805" y="0"/>
                      <a:pt x="687" y="82"/>
                      <a:pt x="554" y="282"/>
                    </a:cubicBezTo>
                    <a:cubicBezTo>
                      <a:pt x="416" y="493"/>
                      <a:pt x="276" y="834"/>
                      <a:pt x="176" y="1269"/>
                    </a:cubicBezTo>
                    <a:cubicBezTo>
                      <a:pt x="84" y="1706"/>
                      <a:pt x="0" y="2229"/>
                      <a:pt x="48" y="2833"/>
                    </a:cubicBezTo>
                    <a:cubicBezTo>
                      <a:pt x="83" y="3152"/>
                      <a:pt x="223" y="3454"/>
                      <a:pt x="443" y="3714"/>
                    </a:cubicBezTo>
                    <a:cubicBezTo>
                      <a:pt x="663" y="3972"/>
                      <a:pt x="994" y="4177"/>
                      <a:pt x="1374" y="4194"/>
                    </a:cubicBezTo>
                    <a:cubicBezTo>
                      <a:pt x="1391" y="4194"/>
                      <a:pt x="1408" y="4195"/>
                      <a:pt x="1425" y="4195"/>
                    </a:cubicBezTo>
                    <a:cubicBezTo>
                      <a:pt x="1777" y="4195"/>
                      <a:pt x="2124" y="4044"/>
                      <a:pt x="2337" y="3772"/>
                    </a:cubicBezTo>
                    <a:cubicBezTo>
                      <a:pt x="2564" y="3474"/>
                      <a:pt x="2566" y="3110"/>
                      <a:pt x="2547" y="2823"/>
                    </a:cubicBezTo>
                    <a:cubicBezTo>
                      <a:pt x="2528" y="2529"/>
                      <a:pt x="2496" y="2262"/>
                      <a:pt x="2542" y="2028"/>
                    </a:cubicBezTo>
                    <a:cubicBezTo>
                      <a:pt x="2581" y="1792"/>
                      <a:pt x="2711" y="1615"/>
                      <a:pt x="2892" y="1541"/>
                    </a:cubicBezTo>
                    <a:cubicBezTo>
                      <a:pt x="3004" y="1496"/>
                      <a:pt x="3113" y="1478"/>
                      <a:pt x="3217" y="1478"/>
                    </a:cubicBezTo>
                    <a:cubicBezTo>
                      <a:pt x="3465" y="1478"/>
                      <a:pt x="3684" y="1579"/>
                      <a:pt x="3831" y="1649"/>
                    </a:cubicBezTo>
                    <a:cubicBezTo>
                      <a:pt x="4026" y="1747"/>
                      <a:pt x="4142" y="1813"/>
                      <a:pt x="4171" y="1813"/>
                    </a:cubicBezTo>
                    <a:cubicBezTo>
                      <a:pt x="4174" y="1813"/>
                      <a:pt x="4176" y="1812"/>
                      <a:pt x="4177" y="1810"/>
                    </a:cubicBezTo>
                    <a:cubicBezTo>
                      <a:pt x="4184" y="1798"/>
                      <a:pt x="4085" y="1706"/>
                      <a:pt x="3877" y="1567"/>
                    </a:cubicBezTo>
                    <a:cubicBezTo>
                      <a:pt x="3727" y="1474"/>
                      <a:pt x="3481" y="1325"/>
                      <a:pt x="3165" y="1325"/>
                    </a:cubicBezTo>
                    <a:cubicBezTo>
                      <a:pt x="3060" y="1325"/>
                      <a:pt x="2948" y="1341"/>
                      <a:pt x="2829" y="1382"/>
                    </a:cubicBezTo>
                    <a:cubicBezTo>
                      <a:pt x="2590" y="1459"/>
                      <a:pt x="2393" y="1713"/>
                      <a:pt x="2345" y="1986"/>
                    </a:cubicBezTo>
                    <a:cubicBezTo>
                      <a:pt x="2282" y="2261"/>
                      <a:pt x="2312" y="2551"/>
                      <a:pt x="2323" y="2834"/>
                    </a:cubicBezTo>
                    <a:cubicBezTo>
                      <a:pt x="2337" y="3116"/>
                      <a:pt x="2318" y="3412"/>
                      <a:pt x="2150" y="3626"/>
                    </a:cubicBezTo>
                    <a:cubicBezTo>
                      <a:pt x="1990" y="3828"/>
                      <a:pt x="1710" y="3952"/>
                      <a:pt x="1427" y="3952"/>
                    </a:cubicBezTo>
                    <a:cubicBezTo>
                      <a:pt x="1412" y="3952"/>
                      <a:pt x="1398" y="3951"/>
                      <a:pt x="1384" y="3951"/>
                    </a:cubicBezTo>
                    <a:cubicBezTo>
                      <a:pt x="774" y="3919"/>
                      <a:pt x="337" y="3319"/>
                      <a:pt x="271" y="2807"/>
                    </a:cubicBezTo>
                    <a:cubicBezTo>
                      <a:pt x="215" y="2252"/>
                      <a:pt x="276" y="1726"/>
                      <a:pt x="345" y="1303"/>
                    </a:cubicBezTo>
                    <a:cubicBezTo>
                      <a:pt x="421" y="878"/>
                      <a:pt x="529" y="542"/>
                      <a:pt x="637" y="329"/>
                    </a:cubicBezTo>
                    <a:cubicBezTo>
                      <a:pt x="745" y="115"/>
                      <a:pt x="839" y="17"/>
                      <a:pt x="823" y="1"/>
                    </a:cubicBezTo>
                    <a:cubicBezTo>
                      <a:pt x="823" y="0"/>
                      <a:pt x="822" y="0"/>
                      <a:pt x="8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a:extLst>
                  <a:ext uri="{FF2B5EF4-FFF2-40B4-BE49-F238E27FC236}">
                    <a16:creationId xmlns:a16="http://schemas.microsoft.com/office/drawing/2014/main" id="{91711F08-0050-1E25-7AC9-23F11AC0BCC8}"/>
                  </a:ext>
                </a:extLst>
              </p:cNvPr>
              <p:cNvSpPr/>
              <p:nvPr/>
            </p:nvSpPr>
            <p:spPr>
              <a:xfrm>
                <a:off x="5315649" y="3336136"/>
                <a:ext cx="77300" cy="118350"/>
              </a:xfrm>
              <a:custGeom>
                <a:avLst/>
                <a:gdLst/>
                <a:ahLst/>
                <a:cxnLst/>
                <a:rect l="l" t="t" r="r" b="b"/>
                <a:pathLst>
                  <a:path w="3092" h="4734" extrusionOk="0">
                    <a:moveTo>
                      <a:pt x="2684" y="0"/>
                    </a:moveTo>
                    <a:cubicBezTo>
                      <a:pt x="2466" y="0"/>
                      <a:pt x="2165" y="32"/>
                      <a:pt x="1822" y="156"/>
                    </a:cubicBezTo>
                    <a:cubicBezTo>
                      <a:pt x="1447" y="291"/>
                      <a:pt x="1015" y="542"/>
                      <a:pt x="671" y="959"/>
                    </a:cubicBezTo>
                    <a:cubicBezTo>
                      <a:pt x="326" y="1369"/>
                      <a:pt x="81" y="1937"/>
                      <a:pt x="40" y="2558"/>
                    </a:cubicBezTo>
                    <a:cubicBezTo>
                      <a:pt x="0" y="3176"/>
                      <a:pt x="168" y="3788"/>
                      <a:pt x="531" y="4208"/>
                    </a:cubicBezTo>
                    <a:cubicBezTo>
                      <a:pt x="829" y="4560"/>
                      <a:pt x="1250" y="4734"/>
                      <a:pt x="1621" y="4734"/>
                    </a:cubicBezTo>
                    <a:cubicBezTo>
                      <a:pt x="1697" y="4734"/>
                      <a:pt x="1772" y="4726"/>
                      <a:pt x="1843" y="4712"/>
                    </a:cubicBezTo>
                    <a:cubicBezTo>
                      <a:pt x="2266" y="4623"/>
                      <a:pt x="2504" y="4335"/>
                      <a:pt x="2595" y="4130"/>
                    </a:cubicBezTo>
                    <a:cubicBezTo>
                      <a:pt x="2688" y="3919"/>
                      <a:pt x="2664" y="3787"/>
                      <a:pt x="2653" y="3787"/>
                    </a:cubicBezTo>
                    <a:cubicBezTo>
                      <a:pt x="2652" y="3787"/>
                      <a:pt x="2652" y="3788"/>
                      <a:pt x="2652" y="3788"/>
                    </a:cubicBezTo>
                    <a:cubicBezTo>
                      <a:pt x="2652" y="3787"/>
                      <a:pt x="2652" y="3787"/>
                      <a:pt x="2652" y="3787"/>
                    </a:cubicBezTo>
                    <a:cubicBezTo>
                      <a:pt x="2631" y="3787"/>
                      <a:pt x="2619" y="3911"/>
                      <a:pt x="2512" y="4086"/>
                    </a:cubicBezTo>
                    <a:cubicBezTo>
                      <a:pt x="2356" y="4331"/>
                      <a:pt x="2102" y="4498"/>
                      <a:pt x="1814" y="4542"/>
                    </a:cubicBezTo>
                    <a:cubicBezTo>
                      <a:pt x="1770" y="4549"/>
                      <a:pt x="1723" y="4553"/>
                      <a:pt x="1676" y="4553"/>
                    </a:cubicBezTo>
                    <a:cubicBezTo>
                      <a:pt x="1348" y="4553"/>
                      <a:pt x="966" y="4390"/>
                      <a:pt x="702" y="4063"/>
                    </a:cubicBezTo>
                    <a:cubicBezTo>
                      <a:pt x="396" y="3693"/>
                      <a:pt x="245" y="3138"/>
                      <a:pt x="282" y="2573"/>
                    </a:cubicBezTo>
                    <a:cubicBezTo>
                      <a:pt x="320" y="2006"/>
                      <a:pt x="538" y="1483"/>
                      <a:pt x="845" y="1100"/>
                    </a:cubicBezTo>
                    <a:cubicBezTo>
                      <a:pt x="1150" y="711"/>
                      <a:pt x="1539" y="464"/>
                      <a:pt x="1884" y="316"/>
                    </a:cubicBezTo>
                    <a:cubicBezTo>
                      <a:pt x="2590" y="23"/>
                      <a:pt x="3092" y="105"/>
                      <a:pt x="3089" y="57"/>
                    </a:cubicBezTo>
                    <a:cubicBezTo>
                      <a:pt x="3091" y="43"/>
                      <a:pt x="2971" y="8"/>
                      <a:pt x="2750" y="1"/>
                    </a:cubicBezTo>
                    <a:cubicBezTo>
                      <a:pt x="2729" y="1"/>
                      <a:pt x="2707" y="0"/>
                      <a:pt x="2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a:extLst>
                  <a:ext uri="{FF2B5EF4-FFF2-40B4-BE49-F238E27FC236}">
                    <a16:creationId xmlns:a16="http://schemas.microsoft.com/office/drawing/2014/main" id="{7851A6C4-C981-006C-9E49-7F51AC82FD99}"/>
                  </a:ext>
                </a:extLst>
              </p:cNvPr>
              <p:cNvSpPr/>
              <p:nvPr/>
            </p:nvSpPr>
            <p:spPr>
              <a:xfrm>
                <a:off x="5480399" y="3481886"/>
                <a:ext cx="82100" cy="89800"/>
              </a:xfrm>
              <a:custGeom>
                <a:avLst/>
                <a:gdLst/>
                <a:ahLst/>
                <a:cxnLst/>
                <a:rect l="l" t="t" r="r" b="b"/>
                <a:pathLst>
                  <a:path w="3284" h="3592" extrusionOk="0">
                    <a:moveTo>
                      <a:pt x="3217" y="0"/>
                    </a:moveTo>
                    <a:cubicBezTo>
                      <a:pt x="3140" y="0"/>
                      <a:pt x="2238" y="958"/>
                      <a:pt x="1790" y="2472"/>
                    </a:cubicBezTo>
                    <a:cubicBezTo>
                      <a:pt x="1734" y="2657"/>
                      <a:pt x="1686" y="2845"/>
                      <a:pt x="1647" y="3034"/>
                    </a:cubicBezTo>
                    <a:lnTo>
                      <a:pt x="1647" y="3034"/>
                    </a:lnTo>
                    <a:cubicBezTo>
                      <a:pt x="1303" y="2658"/>
                      <a:pt x="892" y="2459"/>
                      <a:pt x="587" y="2377"/>
                    </a:cubicBezTo>
                    <a:cubicBezTo>
                      <a:pt x="393" y="2323"/>
                      <a:pt x="239" y="2307"/>
                      <a:pt x="138" y="2307"/>
                    </a:cubicBezTo>
                    <a:cubicBezTo>
                      <a:pt x="51" y="2307"/>
                      <a:pt x="4" y="2319"/>
                      <a:pt x="4" y="2329"/>
                    </a:cubicBezTo>
                    <a:cubicBezTo>
                      <a:pt x="0" y="2362"/>
                      <a:pt x="214" y="2384"/>
                      <a:pt x="540" y="2515"/>
                    </a:cubicBezTo>
                    <a:cubicBezTo>
                      <a:pt x="862" y="2642"/>
                      <a:pt x="1300" y="2904"/>
                      <a:pt x="1620" y="3367"/>
                    </a:cubicBezTo>
                    <a:lnTo>
                      <a:pt x="1775" y="3592"/>
                    </a:lnTo>
                    <a:lnTo>
                      <a:pt x="1830" y="3320"/>
                    </a:lnTo>
                    <a:cubicBezTo>
                      <a:pt x="1878" y="3074"/>
                      <a:pt x="1942" y="2811"/>
                      <a:pt x="2023" y="2541"/>
                    </a:cubicBezTo>
                    <a:cubicBezTo>
                      <a:pt x="2464" y="1047"/>
                      <a:pt x="3283" y="43"/>
                      <a:pt x="3222" y="2"/>
                    </a:cubicBezTo>
                    <a:cubicBezTo>
                      <a:pt x="3221" y="1"/>
                      <a:pt x="3219" y="0"/>
                      <a:pt x="32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a:extLst>
                  <a:ext uri="{FF2B5EF4-FFF2-40B4-BE49-F238E27FC236}">
                    <a16:creationId xmlns:a16="http://schemas.microsoft.com/office/drawing/2014/main" id="{4A352D1F-24A0-FD8C-DB06-E551CDD7FEC2}"/>
                  </a:ext>
                </a:extLst>
              </p:cNvPr>
              <p:cNvSpPr/>
              <p:nvPr/>
            </p:nvSpPr>
            <p:spPr>
              <a:xfrm>
                <a:off x="5450474" y="3279411"/>
                <a:ext cx="45900" cy="18800"/>
              </a:xfrm>
              <a:custGeom>
                <a:avLst/>
                <a:gdLst/>
                <a:ahLst/>
                <a:cxnLst/>
                <a:rect l="l" t="t" r="r" b="b"/>
                <a:pathLst>
                  <a:path w="1836" h="752" extrusionOk="0">
                    <a:moveTo>
                      <a:pt x="1765" y="0"/>
                    </a:moveTo>
                    <a:cubicBezTo>
                      <a:pt x="1683" y="0"/>
                      <a:pt x="1384" y="271"/>
                      <a:pt x="936" y="426"/>
                    </a:cubicBezTo>
                    <a:cubicBezTo>
                      <a:pt x="457" y="601"/>
                      <a:pt x="27" y="564"/>
                      <a:pt x="15" y="633"/>
                    </a:cubicBezTo>
                    <a:cubicBezTo>
                      <a:pt x="0" y="672"/>
                      <a:pt x="189" y="751"/>
                      <a:pt x="471" y="751"/>
                    </a:cubicBezTo>
                    <a:cubicBezTo>
                      <a:pt x="630" y="751"/>
                      <a:pt x="818" y="726"/>
                      <a:pt x="1017" y="654"/>
                    </a:cubicBezTo>
                    <a:cubicBezTo>
                      <a:pt x="1570" y="460"/>
                      <a:pt x="1836" y="37"/>
                      <a:pt x="1780" y="5"/>
                    </a:cubicBezTo>
                    <a:cubicBezTo>
                      <a:pt x="1776" y="2"/>
                      <a:pt x="1771"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0">
              <a:extLst>
                <a:ext uri="{FF2B5EF4-FFF2-40B4-BE49-F238E27FC236}">
                  <a16:creationId xmlns:a16="http://schemas.microsoft.com/office/drawing/2014/main" id="{BAC20C5A-2753-8DFA-384C-1C10906F4065}"/>
                </a:ext>
              </a:extLst>
            </p:cNvPr>
            <p:cNvSpPr/>
            <p:nvPr/>
          </p:nvSpPr>
          <p:spPr>
            <a:xfrm>
              <a:off x="6653050" y="3040138"/>
              <a:ext cx="208038" cy="207299"/>
            </a:xfrm>
            <a:custGeom>
              <a:avLst/>
              <a:gdLst/>
              <a:ahLst/>
              <a:cxnLst/>
              <a:rect l="l" t="t" r="r" b="b"/>
              <a:pathLst>
                <a:path w="14078" h="14028" extrusionOk="0">
                  <a:moveTo>
                    <a:pt x="7358" y="0"/>
                  </a:moveTo>
                  <a:cubicBezTo>
                    <a:pt x="4250" y="0"/>
                    <a:pt x="1104" y="2051"/>
                    <a:pt x="305" y="5666"/>
                  </a:cubicBezTo>
                  <a:cubicBezTo>
                    <a:pt x="0" y="7041"/>
                    <a:pt x="112" y="8517"/>
                    <a:pt x="795" y="9969"/>
                  </a:cubicBezTo>
                  <a:cubicBezTo>
                    <a:pt x="1411" y="11281"/>
                    <a:pt x="2458" y="12356"/>
                    <a:pt x="3714" y="13079"/>
                  </a:cubicBezTo>
                  <a:cubicBezTo>
                    <a:pt x="4858" y="13737"/>
                    <a:pt x="5991" y="14027"/>
                    <a:pt x="7062" y="14027"/>
                  </a:cubicBezTo>
                  <a:cubicBezTo>
                    <a:pt x="10708" y="14027"/>
                    <a:pt x="13651" y="10671"/>
                    <a:pt x="13972" y="7043"/>
                  </a:cubicBezTo>
                  <a:cubicBezTo>
                    <a:pt x="14077" y="5847"/>
                    <a:pt x="13789" y="4581"/>
                    <a:pt x="13161" y="3443"/>
                  </a:cubicBezTo>
                  <a:cubicBezTo>
                    <a:pt x="11859" y="1086"/>
                    <a:pt x="9618" y="0"/>
                    <a:pt x="7358" y="0"/>
                  </a:cubicBezTo>
                  <a:close/>
                </a:path>
              </a:pathLst>
            </a:custGeom>
            <a:solidFill>
              <a:srgbClr val="E8505B">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30">
              <a:extLst>
                <a:ext uri="{FF2B5EF4-FFF2-40B4-BE49-F238E27FC236}">
                  <a16:creationId xmlns:a16="http://schemas.microsoft.com/office/drawing/2014/main" id="{8F6E71A7-8CEC-96B3-861A-1FC7827BE057}"/>
                </a:ext>
              </a:extLst>
            </p:cNvPr>
            <p:cNvGrpSpPr/>
            <p:nvPr/>
          </p:nvGrpSpPr>
          <p:grpSpPr>
            <a:xfrm>
              <a:off x="2831476" y="4124850"/>
              <a:ext cx="899689" cy="755660"/>
              <a:chOff x="2831476" y="4124850"/>
              <a:chExt cx="899689" cy="755660"/>
            </a:xfrm>
          </p:grpSpPr>
          <p:sp>
            <p:nvSpPr>
              <p:cNvPr id="455" name="Google Shape;455;p30">
                <a:extLst>
                  <a:ext uri="{FF2B5EF4-FFF2-40B4-BE49-F238E27FC236}">
                    <a16:creationId xmlns:a16="http://schemas.microsoft.com/office/drawing/2014/main" id="{901157C8-9898-2175-DC13-1880A97FA18C}"/>
                  </a:ext>
                </a:extLst>
              </p:cNvPr>
              <p:cNvSpPr/>
              <p:nvPr/>
            </p:nvSpPr>
            <p:spPr>
              <a:xfrm>
                <a:off x="2831476" y="4124850"/>
                <a:ext cx="899689" cy="75566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a:extLst>
                  <a:ext uri="{FF2B5EF4-FFF2-40B4-BE49-F238E27FC236}">
                    <a16:creationId xmlns:a16="http://schemas.microsoft.com/office/drawing/2014/main" id="{235CE0AB-39D8-7D53-BF48-F4274CC2EA46}"/>
                  </a:ext>
                </a:extLst>
              </p:cNvPr>
              <p:cNvSpPr/>
              <p:nvPr/>
            </p:nvSpPr>
            <p:spPr>
              <a:xfrm>
                <a:off x="3140368" y="4300017"/>
                <a:ext cx="68509" cy="68531"/>
              </a:xfrm>
              <a:custGeom>
                <a:avLst/>
                <a:gdLst/>
                <a:ahLst/>
                <a:cxnLst/>
                <a:rect l="l" t="t" r="r" b="b"/>
                <a:pathLst>
                  <a:path w="3156" h="3157" extrusionOk="0">
                    <a:moveTo>
                      <a:pt x="1578" y="0"/>
                    </a:moveTo>
                    <a:lnTo>
                      <a:pt x="1373" y="376"/>
                    </a:lnTo>
                    <a:cubicBezTo>
                      <a:pt x="1142" y="797"/>
                      <a:pt x="796" y="1143"/>
                      <a:pt x="375" y="1374"/>
                    </a:cubicBezTo>
                    <a:lnTo>
                      <a:pt x="0" y="1578"/>
                    </a:lnTo>
                    <a:lnTo>
                      <a:pt x="375" y="1783"/>
                    </a:lnTo>
                    <a:cubicBezTo>
                      <a:pt x="796" y="2014"/>
                      <a:pt x="1143" y="2360"/>
                      <a:pt x="1373" y="2781"/>
                    </a:cubicBezTo>
                    <a:lnTo>
                      <a:pt x="1578" y="3157"/>
                    </a:lnTo>
                    <a:lnTo>
                      <a:pt x="1784" y="2781"/>
                    </a:lnTo>
                    <a:cubicBezTo>
                      <a:pt x="2013" y="2360"/>
                      <a:pt x="2359" y="2014"/>
                      <a:pt x="2781" y="1783"/>
                    </a:cubicBezTo>
                    <a:lnTo>
                      <a:pt x="3156" y="1578"/>
                    </a:lnTo>
                    <a:lnTo>
                      <a:pt x="2781" y="1374"/>
                    </a:lnTo>
                    <a:cubicBezTo>
                      <a:pt x="2359" y="1143"/>
                      <a:pt x="2013" y="797"/>
                      <a:pt x="1784" y="376"/>
                    </a:cubicBezTo>
                    <a:lnTo>
                      <a:pt x="15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a:extLst>
                  <a:ext uri="{FF2B5EF4-FFF2-40B4-BE49-F238E27FC236}">
                    <a16:creationId xmlns:a16="http://schemas.microsoft.com/office/drawing/2014/main" id="{3C48007F-9801-5FF4-6935-64254EB48724}"/>
                  </a:ext>
                </a:extLst>
              </p:cNvPr>
              <p:cNvSpPr/>
              <p:nvPr/>
            </p:nvSpPr>
            <p:spPr>
              <a:xfrm>
                <a:off x="3528823" y="4540245"/>
                <a:ext cx="26483" cy="26505"/>
              </a:xfrm>
              <a:custGeom>
                <a:avLst/>
                <a:gdLst/>
                <a:ahLst/>
                <a:cxnLst/>
                <a:rect l="l" t="t" r="r" b="b"/>
                <a:pathLst>
                  <a:path w="1220" h="1221" extrusionOk="0">
                    <a:moveTo>
                      <a:pt x="109" y="0"/>
                    </a:moveTo>
                    <a:lnTo>
                      <a:pt x="150" y="210"/>
                    </a:lnTo>
                    <a:cubicBezTo>
                      <a:pt x="193" y="447"/>
                      <a:pt x="170" y="690"/>
                      <a:pt x="80" y="913"/>
                    </a:cubicBezTo>
                    <a:lnTo>
                      <a:pt x="0" y="1111"/>
                    </a:lnTo>
                    <a:lnTo>
                      <a:pt x="211" y="1072"/>
                    </a:lnTo>
                    <a:cubicBezTo>
                      <a:pt x="288" y="1057"/>
                      <a:pt x="367" y="1050"/>
                      <a:pt x="445" y="1050"/>
                    </a:cubicBezTo>
                    <a:cubicBezTo>
                      <a:pt x="604" y="1050"/>
                      <a:pt x="763" y="1080"/>
                      <a:pt x="913" y="1140"/>
                    </a:cubicBezTo>
                    <a:lnTo>
                      <a:pt x="1111" y="1220"/>
                    </a:lnTo>
                    <a:lnTo>
                      <a:pt x="1071" y="1010"/>
                    </a:lnTo>
                    <a:cubicBezTo>
                      <a:pt x="1026" y="774"/>
                      <a:pt x="1050" y="530"/>
                      <a:pt x="1139" y="308"/>
                    </a:cubicBezTo>
                    <a:lnTo>
                      <a:pt x="1220" y="109"/>
                    </a:lnTo>
                    <a:lnTo>
                      <a:pt x="1220" y="109"/>
                    </a:lnTo>
                    <a:lnTo>
                      <a:pt x="1010" y="149"/>
                    </a:lnTo>
                    <a:cubicBezTo>
                      <a:pt x="932" y="164"/>
                      <a:pt x="854" y="171"/>
                      <a:pt x="776" y="171"/>
                    </a:cubicBezTo>
                    <a:cubicBezTo>
                      <a:pt x="616" y="171"/>
                      <a:pt x="457" y="140"/>
                      <a:pt x="308" y="81"/>
                    </a:cubicBez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30">
              <a:extLst>
                <a:ext uri="{FF2B5EF4-FFF2-40B4-BE49-F238E27FC236}">
                  <a16:creationId xmlns:a16="http://schemas.microsoft.com/office/drawing/2014/main" id="{729B943C-0BAE-4637-6195-FEEDAF61DF1C}"/>
                </a:ext>
              </a:extLst>
            </p:cNvPr>
            <p:cNvGrpSpPr/>
            <p:nvPr/>
          </p:nvGrpSpPr>
          <p:grpSpPr>
            <a:xfrm>
              <a:off x="5745463" y="240488"/>
              <a:ext cx="3220775" cy="2532600"/>
              <a:chOff x="5745463" y="240488"/>
              <a:chExt cx="3220775" cy="2532600"/>
            </a:xfrm>
          </p:grpSpPr>
          <p:sp>
            <p:nvSpPr>
              <p:cNvPr id="459" name="Google Shape;459;p30">
                <a:extLst>
                  <a:ext uri="{FF2B5EF4-FFF2-40B4-BE49-F238E27FC236}">
                    <a16:creationId xmlns:a16="http://schemas.microsoft.com/office/drawing/2014/main" id="{B638350C-30F5-C0BF-C283-D5B4E1444BCD}"/>
                  </a:ext>
                </a:extLst>
              </p:cNvPr>
              <p:cNvSpPr/>
              <p:nvPr/>
            </p:nvSpPr>
            <p:spPr>
              <a:xfrm>
                <a:off x="8341038" y="2652688"/>
                <a:ext cx="120450" cy="120400"/>
              </a:xfrm>
              <a:custGeom>
                <a:avLst/>
                <a:gdLst/>
                <a:ahLst/>
                <a:cxnLst/>
                <a:rect l="l" t="t" r="r" b="b"/>
                <a:pathLst>
                  <a:path w="4818" h="4816" extrusionOk="0">
                    <a:moveTo>
                      <a:pt x="2310" y="0"/>
                    </a:moveTo>
                    <a:lnTo>
                      <a:pt x="2020" y="586"/>
                    </a:lnTo>
                    <a:cubicBezTo>
                      <a:pt x="1695" y="1243"/>
                      <a:pt x="1188" y="1792"/>
                      <a:pt x="561" y="2171"/>
                    </a:cubicBezTo>
                    <a:lnTo>
                      <a:pt x="0" y="2507"/>
                    </a:lnTo>
                    <a:lnTo>
                      <a:pt x="586" y="2797"/>
                    </a:lnTo>
                    <a:cubicBezTo>
                      <a:pt x="1243" y="3122"/>
                      <a:pt x="1793" y="3628"/>
                      <a:pt x="2171" y="4257"/>
                    </a:cubicBezTo>
                    <a:lnTo>
                      <a:pt x="2508" y="4816"/>
                    </a:lnTo>
                    <a:lnTo>
                      <a:pt x="2798" y="4231"/>
                    </a:lnTo>
                    <a:cubicBezTo>
                      <a:pt x="3123" y="3573"/>
                      <a:pt x="3629" y="3024"/>
                      <a:pt x="4257" y="2646"/>
                    </a:cubicBezTo>
                    <a:lnTo>
                      <a:pt x="4817" y="2308"/>
                    </a:lnTo>
                    <a:lnTo>
                      <a:pt x="4231" y="2020"/>
                    </a:lnTo>
                    <a:cubicBezTo>
                      <a:pt x="3574" y="1694"/>
                      <a:pt x="3024" y="1188"/>
                      <a:pt x="2646" y="559"/>
                    </a:cubicBezTo>
                    <a:lnTo>
                      <a:pt x="23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a:extLst>
                  <a:ext uri="{FF2B5EF4-FFF2-40B4-BE49-F238E27FC236}">
                    <a16:creationId xmlns:a16="http://schemas.microsoft.com/office/drawing/2014/main" id="{4D5F3FC3-0669-DA5E-B417-37E32677369C}"/>
                  </a:ext>
                </a:extLst>
              </p:cNvPr>
              <p:cNvSpPr/>
              <p:nvPr/>
            </p:nvSpPr>
            <p:spPr>
              <a:xfrm>
                <a:off x="8013388" y="518063"/>
                <a:ext cx="68025" cy="68050"/>
              </a:xfrm>
              <a:custGeom>
                <a:avLst/>
                <a:gdLst/>
                <a:ahLst/>
                <a:cxnLst/>
                <a:rect l="l" t="t" r="r" b="b"/>
                <a:pathLst>
                  <a:path w="2721" h="2722" extrusionOk="0">
                    <a:moveTo>
                      <a:pt x="1304" y="1"/>
                    </a:moveTo>
                    <a:lnTo>
                      <a:pt x="1140" y="332"/>
                    </a:lnTo>
                    <a:cubicBezTo>
                      <a:pt x="957" y="702"/>
                      <a:pt x="671" y="1013"/>
                      <a:pt x="316" y="1227"/>
                    </a:cubicBezTo>
                    <a:lnTo>
                      <a:pt x="1" y="1417"/>
                    </a:lnTo>
                    <a:lnTo>
                      <a:pt x="332" y="1581"/>
                    </a:lnTo>
                    <a:cubicBezTo>
                      <a:pt x="703" y="1764"/>
                      <a:pt x="1013" y="2050"/>
                      <a:pt x="1227" y="2406"/>
                    </a:cubicBezTo>
                    <a:lnTo>
                      <a:pt x="1417" y="2721"/>
                    </a:lnTo>
                    <a:lnTo>
                      <a:pt x="1581" y="2391"/>
                    </a:lnTo>
                    <a:cubicBezTo>
                      <a:pt x="1764" y="2019"/>
                      <a:pt x="2050" y="1708"/>
                      <a:pt x="2405" y="1495"/>
                    </a:cubicBezTo>
                    <a:lnTo>
                      <a:pt x="2720" y="1305"/>
                    </a:lnTo>
                    <a:lnTo>
                      <a:pt x="2390" y="1141"/>
                    </a:lnTo>
                    <a:cubicBezTo>
                      <a:pt x="2018" y="958"/>
                      <a:pt x="1708" y="671"/>
                      <a:pt x="1494" y="316"/>
                    </a:cubicBezTo>
                    <a:lnTo>
                      <a:pt x="1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a:extLst>
                  <a:ext uri="{FF2B5EF4-FFF2-40B4-BE49-F238E27FC236}">
                    <a16:creationId xmlns:a16="http://schemas.microsoft.com/office/drawing/2014/main" id="{D0FB633A-B4A1-1A91-A749-8951A5A9A7EE}"/>
                  </a:ext>
                </a:extLst>
              </p:cNvPr>
              <p:cNvSpPr/>
              <p:nvPr/>
            </p:nvSpPr>
            <p:spPr>
              <a:xfrm>
                <a:off x="8032113" y="1521650"/>
                <a:ext cx="195475" cy="195500"/>
              </a:xfrm>
              <a:custGeom>
                <a:avLst/>
                <a:gdLst/>
                <a:ahLst/>
                <a:cxnLst/>
                <a:rect l="l" t="t" r="r" b="b"/>
                <a:pathLst>
                  <a:path w="7819" h="7820" extrusionOk="0">
                    <a:moveTo>
                      <a:pt x="3749" y="1"/>
                    </a:moveTo>
                    <a:lnTo>
                      <a:pt x="3279" y="951"/>
                    </a:lnTo>
                    <a:cubicBezTo>
                      <a:pt x="2750" y="2018"/>
                      <a:pt x="1929" y="2911"/>
                      <a:pt x="909" y="3526"/>
                    </a:cubicBezTo>
                    <a:lnTo>
                      <a:pt x="0" y="4072"/>
                    </a:lnTo>
                    <a:lnTo>
                      <a:pt x="951" y="4542"/>
                    </a:lnTo>
                    <a:cubicBezTo>
                      <a:pt x="2018" y="5069"/>
                      <a:pt x="2910" y="5891"/>
                      <a:pt x="3524" y="6911"/>
                    </a:cubicBezTo>
                    <a:lnTo>
                      <a:pt x="4071" y="7819"/>
                    </a:lnTo>
                    <a:lnTo>
                      <a:pt x="4541" y="6869"/>
                    </a:lnTo>
                    <a:cubicBezTo>
                      <a:pt x="5069" y="5802"/>
                      <a:pt x="5891" y="4909"/>
                      <a:pt x="6910" y="4295"/>
                    </a:cubicBezTo>
                    <a:lnTo>
                      <a:pt x="7819" y="3749"/>
                    </a:lnTo>
                    <a:lnTo>
                      <a:pt x="6868" y="3278"/>
                    </a:lnTo>
                    <a:cubicBezTo>
                      <a:pt x="5802" y="2751"/>
                      <a:pt x="4909" y="1929"/>
                      <a:pt x="4295" y="910"/>
                    </a:cubicBezTo>
                    <a:lnTo>
                      <a:pt x="3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a:extLst>
                  <a:ext uri="{FF2B5EF4-FFF2-40B4-BE49-F238E27FC236}">
                    <a16:creationId xmlns:a16="http://schemas.microsoft.com/office/drawing/2014/main" id="{E5B8541A-9C4F-FCB5-886E-81A4EB894B44}"/>
                  </a:ext>
                </a:extLst>
              </p:cNvPr>
              <p:cNvSpPr/>
              <p:nvPr/>
            </p:nvSpPr>
            <p:spPr>
              <a:xfrm>
                <a:off x="6108063" y="240488"/>
                <a:ext cx="120450" cy="120425"/>
              </a:xfrm>
              <a:custGeom>
                <a:avLst/>
                <a:gdLst/>
                <a:ahLst/>
                <a:cxnLst/>
                <a:rect l="l" t="t" r="r" b="b"/>
                <a:pathLst>
                  <a:path w="4818" h="4817" extrusionOk="0">
                    <a:moveTo>
                      <a:pt x="2309" y="0"/>
                    </a:moveTo>
                    <a:lnTo>
                      <a:pt x="2021" y="586"/>
                    </a:lnTo>
                    <a:cubicBezTo>
                      <a:pt x="1696" y="1243"/>
                      <a:pt x="1189" y="1793"/>
                      <a:pt x="561" y="2171"/>
                    </a:cubicBezTo>
                    <a:lnTo>
                      <a:pt x="0" y="2509"/>
                    </a:lnTo>
                    <a:lnTo>
                      <a:pt x="586" y="2797"/>
                    </a:lnTo>
                    <a:cubicBezTo>
                      <a:pt x="1243" y="3123"/>
                      <a:pt x="1793" y="3629"/>
                      <a:pt x="2171" y="4258"/>
                    </a:cubicBezTo>
                    <a:lnTo>
                      <a:pt x="2509" y="4817"/>
                    </a:lnTo>
                    <a:lnTo>
                      <a:pt x="2798" y="4231"/>
                    </a:lnTo>
                    <a:cubicBezTo>
                      <a:pt x="3123" y="3574"/>
                      <a:pt x="3629" y="3024"/>
                      <a:pt x="4258" y="2646"/>
                    </a:cubicBezTo>
                    <a:lnTo>
                      <a:pt x="4817" y="2310"/>
                    </a:lnTo>
                    <a:lnTo>
                      <a:pt x="4231" y="2020"/>
                    </a:lnTo>
                    <a:cubicBezTo>
                      <a:pt x="3574" y="1695"/>
                      <a:pt x="3024" y="1188"/>
                      <a:pt x="2645" y="561"/>
                    </a:cubicBezTo>
                    <a:lnTo>
                      <a:pt x="23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a:extLst>
                  <a:ext uri="{FF2B5EF4-FFF2-40B4-BE49-F238E27FC236}">
                    <a16:creationId xmlns:a16="http://schemas.microsoft.com/office/drawing/2014/main" id="{F8EE3A87-45BB-623F-2665-86B7458F83CF}"/>
                  </a:ext>
                </a:extLst>
              </p:cNvPr>
              <p:cNvSpPr/>
              <p:nvPr/>
            </p:nvSpPr>
            <p:spPr>
              <a:xfrm>
                <a:off x="8916663" y="1068238"/>
                <a:ext cx="49575" cy="49575"/>
              </a:xfrm>
              <a:custGeom>
                <a:avLst/>
                <a:gdLst/>
                <a:ahLst/>
                <a:cxnLst/>
                <a:rect l="l" t="t" r="r" b="b"/>
                <a:pathLst>
                  <a:path w="1983" h="1983" extrusionOk="0">
                    <a:moveTo>
                      <a:pt x="177" y="0"/>
                    </a:moveTo>
                    <a:lnTo>
                      <a:pt x="242" y="342"/>
                    </a:lnTo>
                    <a:cubicBezTo>
                      <a:pt x="314" y="725"/>
                      <a:pt x="276" y="1121"/>
                      <a:pt x="130" y="1483"/>
                    </a:cubicBezTo>
                    <a:lnTo>
                      <a:pt x="0" y="1805"/>
                    </a:lnTo>
                    <a:lnTo>
                      <a:pt x="342" y="1740"/>
                    </a:lnTo>
                    <a:cubicBezTo>
                      <a:pt x="468" y="1717"/>
                      <a:pt x="595" y="1705"/>
                      <a:pt x="722" y="1705"/>
                    </a:cubicBezTo>
                    <a:cubicBezTo>
                      <a:pt x="982" y="1705"/>
                      <a:pt x="1240" y="1754"/>
                      <a:pt x="1484" y="1853"/>
                    </a:cubicBezTo>
                    <a:lnTo>
                      <a:pt x="1805" y="1982"/>
                    </a:lnTo>
                    <a:lnTo>
                      <a:pt x="1741" y="1640"/>
                    </a:lnTo>
                    <a:cubicBezTo>
                      <a:pt x="1668" y="1257"/>
                      <a:pt x="1707" y="861"/>
                      <a:pt x="1853" y="499"/>
                    </a:cubicBezTo>
                    <a:lnTo>
                      <a:pt x="1982" y="177"/>
                    </a:lnTo>
                    <a:lnTo>
                      <a:pt x="1641" y="242"/>
                    </a:lnTo>
                    <a:cubicBezTo>
                      <a:pt x="1515" y="266"/>
                      <a:pt x="1388" y="277"/>
                      <a:pt x="1261" y="277"/>
                    </a:cubicBezTo>
                    <a:cubicBezTo>
                      <a:pt x="1001" y="277"/>
                      <a:pt x="743" y="228"/>
                      <a:pt x="500" y="130"/>
                    </a:cubicBezTo>
                    <a:lnTo>
                      <a:pt x="1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a:extLst>
                  <a:ext uri="{FF2B5EF4-FFF2-40B4-BE49-F238E27FC236}">
                    <a16:creationId xmlns:a16="http://schemas.microsoft.com/office/drawing/2014/main" id="{CF1D3B39-8D61-2D99-20DA-057DB2440289}"/>
                  </a:ext>
                </a:extLst>
              </p:cNvPr>
              <p:cNvSpPr/>
              <p:nvPr/>
            </p:nvSpPr>
            <p:spPr>
              <a:xfrm>
                <a:off x="5745463" y="286213"/>
                <a:ext cx="49550" cy="49575"/>
              </a:xfrm>
              <a:custGeom>
                <a:avLst/>
                <a:gdLst/>
                <a:ahLst/>
                <a:cxnLst/>
                <a:rect l="l" t="t" r="r" b="b"/>
                <a:pathLst>
                  <a:path w="1982" h="1983" extrusionOk="0">
                    <a:moveTo>
                      <a:pt x="176" y="1"/>
                    </a:moveTo>
                    <a:lnTo>
                      <a:pt x="241" y="342"/>
                    </a:lnTo>
                    <a:cubicBezTo>
                      <a:pt x="313" y="726"/>
                      <a:pt x="275" y="1121"/>
                      <a:pt x="130" y="1484"/>
                    </a:cubicBezTo>
                    <a:lnTo>
                      <a:pt x="0" y="1806"/>
                    </a:lnTo>
                    <a:lnTo>
                      <a:pt x="0" y="1806"/>
                    </a:lnTo>
                    <a:lnTo>
                      <a:pt x="341" y="1741"/>
                    </a:lnTo>
                    <a:cubicBezTo>
                      <a:pt x="467" y="1717"/>
                      <a:pt x="594" y="1705"/>
                      <a:pt x="721" y="1705"/>
                    </a:cubicBezTo>
                    <a:cubicBezTo>
                      <a:pt x="981" y="1705"/>
                      <a:pt x="1239" y="1755"/>
                      <a:pt x="1482" y="1853"/>
                    </a:cubicBezTo>
                    <a:lnTo>
                      <a:pt x="1804" y="1983"/>
                    </a:lnTo>
                    <a:lnTo>
                      <a:pt x="1739" y="1641"/>
                    </a:lnTo>
                    <a:cubicBezTo>
                      <a:pt x="1667" y="1257"/>
                      <a:pt x="1705" y="862"/>
                      <a:pt x="1851" y="499"/>
                    </a:cubicBezTo>
                    <a:lnTo>
                      <a:pt x="1981" y="177"/>
                    </a:lnTo>
                    <a:lnTo>
                      <a:pt x="1639" y="242"/>
                    </a:lnTo>
                    <a:cubicBezTo>
                      <a:pt x="1513" y="266"/>
                      <a:pt x="1386" y="278"/>
                      <a:pt x="1259" y="278"/>
                    </a:cubicBezTo>
                    <a:cubicBezTo>
                      <a:pt x="1000" y="278"/>
                      <a:pt x="742" y="228"/>
                      <a:pt x="499" y="130"/>
                    </a:cubicBezTo>
                    <a:lnTo>
                      <a:pt x="1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a:extLst>
                  <a:ext uri="{FF2B5EF4-FFF2-40B4-BE49-F238E27FC236}">
                    <a16:creationId xmlns:a16="http://schemas.microsoft.com/office/drawing/2014/main" id="{B0DD5323-35A2-6279-1202-E2EEF70B50C6}"/>
                  </a:ext>
                </a:extLst>
              </p:cNvPr>
              <p:cNvSpPr/>
              <p:nvPr/>
            </p:nvSpPr>
            <p:spPr>
              <a:xfrm>
                <a:off x="6467525" y="618913"/>
                <a:ext cx="49550" cy="49600"/>
              </a:xfrm>
              <a:custGeom>
                <a:avLst/>
                <a:gdLst/>
                <a:ahLst/>
                <a:cxnLst/>
                <a:rect l="l" t="t" r="r" b="b"/>
                <a:pathLst>
                  <a:path w="1982" h="1984" extrusionOk="0">
                    <a:moveTo>
                      <a:pt x="178" y="1"/>
                    </a:moveTo>
                    <a:lnTo>
                      <a:pt x="241" y="343"/>
                    </a:lnTo>
                    <a:cubicBezTo>
                      <a:pt x="314" y="726"/>
                      <a:pt x="275" y="1123"/>
                      <a:pt x="130" y="1484"/>
                    </a:cubicBezTo>
                    <a:lnTo>
                      <a:pt x="1" y="1806"/>
                    </a:lnTo>
                    <a:lnTo>
                      <a:pt x="341" y="1741"/>
                    </a:lnTo>
                    <a:cubicBezTo>
                      <a:pt x="467" y="1718"/>
                      <a:pt x="594" y="1706"/>
                      <a:pt x="721" y="1706"/>
                    </a:cubicBezTo>
                    <a:cubicBezTo>
                      <a:pt x="981" y="1706"/>
                      <a:pt x="1240" y="1755"/>
                      <a:pt x="1483" y="1853"/>
                    </a:cubicBezTo>
                    <a:lnTo>
                      <a:pt x="1805" y="1983"/>
                    </a:lnTo>
                    <a:lnTo>
                      <a:pt x="1740" y="1641"/>
                    </a:lnTo>
                    <a:cubicBezTo>
                      <a:pt x="1667" y="1258"/>
                      <a:pt x="1707" y="862"/>
                      <a:pt x="1852" y="501"/>
                    </a:cubicBezTo>
                    <a:lnTo>
                      <a:pt x="1982" y="178"/>
                    </a:lnTo>
                    <a:lnTo>
                      <a:pt x="1641" y="243"/>
                    </a:lnTo>
                    <a:cubicBezTo>
                      <a:pt x="1515" y="266"/>
                      <a:pt x="1388" y="278"/>
                      <a:pt x="1261" y="278"/>
                    </a:cubicBezTo>
                    <a:cubicBezTo>
                      <a:pt x="1001" y="278"/>
                      <a:pt x="742" y="229"/>
                      <a:pt x="499" y="131"/>
                    </a:cubicBezTo>
                    <a:lnTo>
                      <a:pt x="1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a:extLst>
                  <a:ext uri="{FF2B5EF4-FFF2-40B4-BE49-F238E27FC236}">
                    <a16:creationId xmlns:a16="http://schemas.microsoft.com/office/drawing/2014/main" id="{F76E1076-5B40-1B2E-CAC1-65AC967EDF46}"/>
                  </a:ext>
                </a:extLst>
              </p:cNvPr>
              <p:cNvSpPr/>
              <p:nvPr/>
            </p:nvSpPr>
            <p:spPr>
              <a:xfrm>
                <a:off x="8941438" y="1658738"/>
                <a:ext cx="24800" cy="24800"/>
              </a:xfrm>
              <a:custGeom>
                <a:avLst/>
                <a:gdLst/>
                <a:ahLst/>
                <a:cxnLst/>
                <a:rect l="l" t="t" r="r" b="b"/>
                <a:pathLst>
                  <a:path w="992" h="992" extrusionOk="0">
                    <a:moveTo>
                      <a:pt x="89" y="0"/>
                    </a:moveTo>
                    <a:lnTo>
                      <a:pt x="121" y="171"/>
                    </a:lnTo>
                    <a:cubicBezTo>
                      <a:pt x="157" y="363"/>
                      <a:pt x="138" y="561"/>
                      <a:pt x="65" y="742"/>
                    </a:cubicBezTo>
                    <a:lnTo>
                      <a:pt x="0" y="902"/>
                    </a:lnTo>
                    <a:lnTo>
                      <a:pt x="172" y="871"/>
                    </a:lnTo>
                    <a:cubicBezTo>
                      <a:pt x="235" y="859"/>
                      <a:pt x="299" y="853"/>
                      <a:pt x="362" y="853"/>
                    </a:cubicBezTo>
                    <a:cubicBezTo>
                      <a:pt x="492" y="853"/>
                      <a:pt x="620" y="877"/>
                      <a:pt x="742" y="927"/>
                    </a:cubicBezTo>
                    <a:lnTo>
                      <a:pt x="903" y="991"/>
                    </a:lnTo>
                    <a:lnTo>
                      <a:pt x="870" y="820"/>
                    </a:lnTo>
                    <a:cubicBezTo>
                      <a:pt x="834" y="629"/>
                      <a:pt x="854" y="431"/>
                      <a:pt x="927" y="250"/>
                    </a:cubicBezTo>
                    <a:lnTo>
                      <a:pt x="991" y="88"/>
                    </a:lnTo>
                    <a:lnTo>
                      <a:pt x="821" y="121"/>
                    </a:lnTo>
                    <a:cubicBezTo>
                      <a:pt x="758" y="133"/>
                      <a:pt x="695" y="139"/>
                      <a:pt x="632" y="139"/>
                    </a:cubicBezTo>
                    <a:cubicBezTo>
                      <a:pt x="501" y="139"/>
                      <a:pt x="372" y="114"/>
                      <a:pt x="250" y="65"/>
                    </a:cubicBezTo>
                    <a:lnTo>
                      <a:pt x="8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a:extLst>
                  <a:ext uri="{FF2B5EF4-FFF2-40B4-BE49-F238E27FC236}">
                    <a16:creationId xmlns:a16="http://schemas.microsoft.com/office/drawing/2014/main" id="{1A82DBA6-7579-1219-96D6-BB27C1415DBA}"/>
                  </a:ext>
                </a:extLst>
              </p:cNvPr>
              <p:cNvSpPr/>
              <p:nvPr/>
            </p:nvSpPr>
            <p:spPr>
              <a:xfrm>
                <a:off x="6036588" y="497463"/>
                <a:ext cx="24800" cy="24775"/>
              </a:xfrm>
              <a:custGeom>
                <a:avLst/>
                <a:gdLst/>
                <a:ahLst/>
                <a:cxnLst/>
                <a:rect l="l" t="t" r="r" b="b"/>
                <a:pathLst>
                  <a:path w="992" h="991" extrusionOk="0">
                    <a:moveTo>
                      <a:pt x="88" y="1"/>
                    </a:moveTo>
                    <a:lnTo>
                      <a:pt x="121" y="171"/>
                    </a:lnTo>
                    <a:cubicBezTo>
                      <a:pt x="158" y="362"/>
                      <a:pt x="138" y="560"/>
                      <a:pt x="65" y="741"/>
                    </a:cubicBezTo>
                    <a:lnTo>
                      <a:pt x="0" y="903"/>
                    </a:lnTo>
                    <a:lnTo>
                      <a:pt x="171" y="870"/>
                    </a:lnTo>
                    <a:cubicBezTo>
                      <a:pt x="234" y="858"/>
                      <a:pt x="297" y="852"/>
                      <a:pt x="360" y="852"/>
                    </a:cubicBezTo>
                    <a:cubicBezTo>
                      <a:pt x="490" y="852"/>
                      <a:pt x="620" y="877"/>
                      <a:pt x="742" y="926"/>
                    </a:cubicBezTo>
                    <a:lnTo>
                      <a:pt x="902" y="991"/>
                    </a:lnTo>
                    <a:lnTo>
                      <a:pt x="871" y="820"/>
                    </a:lnTo>
                    <a:cubicBezTo>
                      <a:pt x="834" y="629"/>
                      <a:pt x="853" y="430"/>
                      <a:pt x="927" y="250"/>
                    </a:cubicBezTo>
                    <a:lnTo>
                      <a:pt x="991" y="89"/>
                    </a:lnTo>
                    <a:lnTo>
                      <a:pt x="820" y="121"/>
                    </a:lnTo>
                    <a:cubicBezTo>
                      <a:pt x="757" y="133"/>
                      <a:pt x="693" y="139"/>
                      <a:pt x="629" y="139"/>
                    </a:cubicBezTo>
                    <a:cubicBezTo>
                      <a:pt x="500" y="139"/>
                      <a:pt x="371" y="114"/>
                      <a:pt x="250" y="66"/>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0">
                <a:extLst>
                  <a:ext uri="{FF2B5EF4-FFF2-40B4-BE49-F238E27FC236}">
                    <a16:creationId xmlns:a16="http://schemas.microsoft.com/office/drawing/2014/main" id="{369DF9FB-B7AB-773A-C780-DF7F6D28F2FE}"/>
                  </a:ext>
                </a:extLst>
              </p:cNvPr>
              <p:cNvSpPr/>
              <p:nvPr/>
            </p:nvSpPr>
            <p:spPr>
              <a:xfrm>
                <a:off x="6630138" y="1765763"/>
                <a:ext cx="64150" cy="64125"/>
              </a:xfrm>
              <a:custGeom>
                <a:avLst/>
                <a:gdLst/>
                <a:ahLst/>
                <a:cxnLst/>
                <a:rect l="l" t="t" r="r" b="b"/>
                <a:pathLst>
                  <a:path w="2566" h="2565" extrusionOk="0">
                    <a:moveTo>
                      <a:pt x="1284" y="1"/>
                    </a:moveTo>
                    <a:lnTo>
                      <a:pt x="1116" y="306"/>
                    </a:lnTo>
                    <a:cubicBezTo>
                      <a:pt x="929" y="648"/>
                      <a:pt x="648" y="929"/>
                      <a:pt x="306" y="1116"/>
                    </a:cubicBezTo>
                    <a:lnTo>
                      <a:pt x="1" y="1283"/>
                    </a:lnTo>
                    <a:lnTo>
                      <a:pt x="306" y="1449"/>
                    </a:lnTo>
                    <a:cubicBezTo>
                      <a:pt x="648" y="1637"/>
                      <a:pt x="929" y="1918"/>
                      <a:pt x="1117" y="2260"/>
                    </a:cubicBezTo>
                    <a:lnTo>
                      <a:pt x="1284" y="2564"/>
                    </a:lnTo>
                    <a:lnTo>
                      <a:pt x="1450" y="2260"/>
                    </a:lnTo>
                    <a:cubicBezTo>
                      <a:pt x="1638" y="1918"/>
                      <a:pt x="1918" y="1637"/>
                      <a:pt x="2261" y="1449"/>
                    </a:cubicBezTo>
                    <a:lnTo>
                      <a:pt x="2565" y="1283"/>
                    </a:lnTo>
                    <a:lnTo>
                      <a:pt x="2261" y="1116"/>
                    </a:lnTo>
                    <a:cubicBezTo>
                      <a:pt x="1918" y="929"/>
                      <a:pt x="1638" y="648"/>
                      <a:pt x="1450" y="305"/>
                    </a:cubicBezTo>
                    <a:lnTo>
                      <a:pt x="1284"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0">
                <a:extLst>
                  <a:ext uri="{FF2B5EF4-FFF2-40B4-BE49-F238E27FC236}">
                    <a16:creationId xmlns:a16="http://schemas.microsoft.com/office/drawing/2014/main" id="{060186DA-C510-779D-4BD2-030338309D24}"/>
                  </a:ext>
                </a:extLst>
              </p:cNvPr>
              <p:cNvSpPr/>
              <p:nvPr/>
            </p:nvSpPr>
            <p:spPr>
              <a:xfrm>
                <a:off x="7229363" y="720338"/>
                <a:ext cx="24775" cy="24800"/>
              </a:xfrm>
              <a:custGeom>
                <a:avLst/>
                <a:gdLst/>
                <a:ahLst/>
                <a:cxnLst/>
                <a:rect l="l" t="t" r="r" b="b"/>
                <a:pathLst>
                  <a:path w="991" h="992" extrusionOk="0">
                    <a:moveTo>
                      <a:pt x="88" y="1"/>
                    </a:moveTo>
                    <a:lnTo>
                      <a:pt x="121" y="172"/>
                    </a:lnTo>
                    <a:cubicBezTo>
                      <a:pt x="157" y="363"/>
                      <a:pt x="137" y="561"/>
                      <a:pt x="65" y="742"/>
                    </a:cubicBezTo>
                    <a:lnTo>
                      <a:pt x="0" y="904"/>
                    </a:lnTo>
                    <a:lnTo>
                      <a:pt x="0" y="904"/>
                    </a:lnTo>
                    <a:lnTo>
                      <a:pt x="170" y="871"/>
                    </a:lnTo>
                    <a:cubicBezTo>
                      <a:pt x="234" y="859"/>
                      <a:pt x="297" y="853"/>
                      <a:pt x="361" y="853"/>
                    </a:cubicBezTo>
                    <a:cubicBezTo>
                      <a:pt x="491" y="853"/>
                      <a:pt x="620" y="878"/>
                      <a:pt x="741" y="927"/>
                    </a:cubicBezTo>
                    <a:lnTo>
                      <a:pt x="902" y="992"/>
                    </a:lnTo>
                    <a:lnTo>
                      <a:pt x="870" y="820"/>
                    </a:lnTo>
                    <a:cubicBezTo>
                      <a:pt x="834" y="629"/>
                      <a:pt x="853" y="431"/>
                      <a:pt x="925" y="250"/>
                    </a:cubicBezTo>
                    <a:lnTo>
                      <a:pt x="990" y="89"/>
                    </a:lnTo>
                    <a:lnTo>
                      <a:pt x="990" y="89"/>
                    </a:lnTo>
                    <a:lnTo>
                      <a:pt x="820" y="122"/>
                    </a:lnTo>
                    <a:cubicBezTo>
                      <a:pt x="757" y="133"/>
                      <a:pt x="694" y="139"/>
                      <a:pt x="631" y="139"/>
                    </a:cubicBezTo>
                    <a:cubicBezTo>
                      <a:pt x="501" y="139"/>
                      <a:pt x="371" y="114"/>
                      <a:pt x="250" y="66"/>
                    </a:cubicBezTo>
                    <a:lnTo>
                      <a:pt x="88"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693;p33">
            <a:extLst>
              <a:ext uri="{FF2B5EF4-FFF2-40B4-BE49-F238E27FC236}">
                <a16:creationId xmlns:a16="http://schemas.microsoft.com/office/drawing/2014/main" id="{DF02300D-28CC-3C76-F2C1-B7245B782869}"/>
              </a:ext>
            </a:extLst>
          </p:cNvPr>
          <p:cNvSpPr txBox="1">
            <a:spLocks noGrp="1"/>
          </p:cNvSpPr>
          <p:nvPr>
            <p:ph type="title"/>
          </p:nvPr>
        </p:nvSpPr>
        <p:spPr>
          <a:xfrm>
            <a:off x="515637" y="262990"/>
            <a:ext cx="4149505" cy="499800"/>
          </a:xfrm>
          <a:prstGeom prst="rect">
            <a:avLst/>
          </a:prstGeom>
        </p:spPr>
        <p:txBody>
          <a:bodyPr spcFirstLastPara="1" wrap="square" lIns="91425" tIns="91425" rIns="91425" bIns="91425" anchor="b" anchorCtr="0">
            <a:noAutofit/>
          </a:bodyPr>
          <a:lstStyle/>
          <a:p>
            <a:pPr lvl="0"/>
            <a:r>
              <a:rPr lang="zh-TW" altLang="en-US" b="1" dirty="0">
                <a:solidFill>
                  <a:schemeClr val="accent1"/>
                </a:solidFill>
                <a:latin typeface="微軟正黑體" panose="020B0604030504040204" pitchFamily="34" charset="-120"/>
                <a:ea typeface="微軟正黑體" panose="020B0604030504040204" pitchFamily="34" charset="-120"/>
              </a:rPr>
              <a:t>資源中心 </a:t>
            </a:r>
            <a:r>
              <a:rPr lang="en-US" altLang="zh-TW" b="1" dirty="0">
                <a:solidFill>
                  <a:schemeClr val="accent1"/>
                </a:solidFill>
                <a:latin typeface="微軟正黑體" panose="020B0604030504040204" pitchFamily="34" charset="-120"/>
                <a:ea typeface="微軟正黑體" panose="020B0604030504040204" pitchFamily="34" charset="-120"/>
              </a:rPr>
              <a:t>– </a:t>
            </a:r>
            <a:r>
              <a:rPr lang="zh-TW" altLang="en-US" b="1" dirty="0">
                <a:solidFill>
                  <a:schemeClr val="accent1"/>
                </a:solidFill>
                <a:latin typeface="微軟正黑體" panose="020B0604030504040204" pitchFamily="34" charset="-120"/>
                <a:ea typeface="微軟正黑體" panose="020B0604030504040204" pitchFamily="34" charset="-120"/>
              </a:rPr>
              <a:t>可以去信查詢</a:t>
            </a:r>
            <a:endParaRPr lang="en-US" b="1" dirty="0">
              <a:solidFill>
                <a:schemeClr val="accent1"/>
              </a:solidFill>
              <a:latin typeface="微軟正黑體" panose="020B0604030504040204" pitchFamily="34" charset="-120"/>
              <a:ea typeface="微軟正黑體" panose="020B0604030504040204" pitchFamily="34" charset="-120"/>
            </a:endParaRPr>
          </a:p>
        </p:txBody>
      </p:sp>
      <p:sp>
        <p:nvSpPr>
          <p:cNvPr id="4" name="副標題 3">
            <a:extLst>
              <a:ext uri="{FF2B5EF4-FFF2-40B4-BE49-F238E27FC236}">
                <a16:creationId xmlns:a16="http://schemas.microsoft.com/office/drawing/2014/main" id="{C71BB927-8322-2538-8E07-9F79B84C5F0F}"/>
              </a:ext>
            </a:extLst>
          </p:cNvPr>
          <p:cNvSpPr>
            <a:spLocks noGrp="1"/>
          </p:cNvSpPr>
          <p:nvPr>
            <p:ph type="subTitle" idx="1"/>
          </p:nvPr>
        </p:nvSpPr>
        <p:spPr/>
        <p:txBody>
          <a:bodyPr/>
          <a:lstStyle/>
          <a:p>
            <a:endParaRPr lang="zh-HK" altLang="en-US"/>
          </a:p>
        </p:txBody>
      </p:sp>
      <p:pic>
        <p:nvPicPr>
          <p:cNvPr id="8" name="圖片 7" descr="一張含有 文字, 螢幕擷取畫面, 軟體, 數字 的圖片&#10;&#10;AI 產生的內容可能不正確。">
            <a:extLst>
              <a:ext uri="{FF2B5EF4-FFF2-40B4-BE49-F238E27FC236}">
                <a16:creationId xmlns:a16="http://schemas.microsoft.com/office/drawing/2014/main" id="{BA8577D8-2470-19F3-6783-F75A332B8256}"/>
              </a:ext>
            </a:extLst>
          </p:cNvPr>
          <p:cNvPicPr>
            <a:picLocks noChangeAspect="1"/>
          </p:cNvPicPr>
          <p:nvPr/>
        </p:nvPicPr>
        <p:blipFill>
          <a:blip r:embed="rId3"/>
          <a:stretch>
            <a:fillRect/>
          </a:stretch>
        </p:blipFill>
        <p:spPr>
          <a:xfrm>
            <a:off x="1340800" y="1223788"/>
            <a:ext cx="4962372" cy="3507635"/>
          </a:xfrm>
          <a:prstGeom prst="rect">
            <a:avLst/>
          </a:prstGeom>
        </p:spPr>
      </p:pic>
      <p:sp>
        <p:nvSpPr>
          <p:cNvPr id="9" name="文字方塊 8">
            <a:extLst>
              <a:ext uri="{FF2B5EF4-FFF2-40B4-BE49-F238E27FC236}">
                <a16:creationId xmlns:a16="http://schemas.microsoft.com/office/drawing/2014/main" id="{2150A265-A375-C242-4E2D-5F376CAC56FB}"/>
              </a:ext>
            </a:extLst>
          </p:cNvPr>
          <p:cNvSpPr txBox="1"/>
          <p:nvPr/>
        </p:nvSpPr>
        <p:spPr>
          <a:xfrm>
            <a:off x="699655" y="858982"/>
            <a:ext cx="5835252" cy="307777"/>
          </a:xfrm>
          <a:prstGeom prst="rect">
            <a:avLst/>
          </a:prstGeom>
          <a:noFill/>
        </p:spPr>
        <p:txBody>
          <a:bodyPr wrap="none" rtlCol="0">
            <a:spAutoFit/>
          </a:bodyPr>
          <a:lstStyle/>
          <a:p>
            <a:r>
              <a:rPr lang="en-US" altLang="zh-HK" dirty="0"/>
              <a:t>https://www.pcpd.org.hk/tc_chi/enforcement/case_notes/casenotes.php</a:t>
            </a:r>
            <a:endParaRPr lang="zh-HK" altLang="en-US" dirty="0"/>
          </a:p>
        </p:txBody>
      </p:sp>
    </p:spTree>
    <p:extLst>
      <p:ext uri="{BB962C8B-B14F-4D97-AF65-F5344CB8AC3E}">
        <p14:creationId xmlns:p14="http://schemas.microsoft.com/office/powerpoint/2010/main" val="1819860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70DE1DAC-B2E2-CCDD-C899-65A966B85800}"/>
            </a:ext>
          </a:extLst>
        </p:cNvPr>
        <p:cNvGrpSpPr/>
        <p:nvPr/>
      </p:nvGrpSpPr>
      <p:grpSpPr>
        <a:xfrm>
          <a:off x="0" y="0"/>
          <a:ext cx="0" cy="0"/>
          <a:chOff x="0" y="0"/>
          <a:chExt cx="0" cy="0"/>
        </a:xfrm>
      </p:grpSpPr>
      <p:grpSp>
        <p:nvGrpSpPr>
          <p:cNvPr id="576" name="Google Shape;576;p33">
            <a:extLst>
              <a:ext uri="{FF2B5EF4-FFF2-40B4-BE49-F238E27FC236}">
                <a16:creationId xmlns:a16="http://schemas.microsoft.com/office/drawing/2014/main" id="{FA7B2A32-ACE8-EA7B-F002-1FF0D05CD236}"/>
              </a:ext>
            </a:extLst>
          </p:cNvPr>
          <p:cNvGrpSpPr/>
          <p:nvPr/>
        </p:nvGrpSpPr>
        <p:grpSpPr>
          <a:xfrm>
            <a:off x="5709423" y="1813932"/>
            <a:ext cx="3199043" cy="3100232"/>
            <a:chOff x="1082750" y="238125"/>
            <a:chExt cx="5453300" cy="5238025"/>
          </a:xfrm>
        </p:grpSpPr>
        <p:sp>
          <p:nvSpPr>
            <p:cNvPr id="577" name="Google Shape;577;p33">
              <a:extLst>
                <a:ext uri="{FF2B5EF4-FFF2-40B4-BE49-F238E27FC236}">
                  <a16:creationId xmlns:a16="http://schemas.microsoft.com/office/drawing/2014/main" id="{A49A70E7-7CC4-8324-820E-6100A288D70E}"/>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7FD06135-06FD-3E86-A5B2-803075F35683}"/>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03BA79BD-38F0-92A7-6FED-F65C87A25DCB}"/>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8146F5A0-8934-8C8F-79E2-93C515796D40}"/>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DE7A2108-0E6A-1781-4ED2-B01C2DC6AC52}"/>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10379B63-2523-11C3-E090-DAD2A641DC84}"/>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003D60C9-B8B3-4D9D-ED11-62CA2E71A4F5}"/>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F812281-048C-E635-F09D-88466FD97067}"/>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726B6A7C-155B-85FC-DDB2-20CDDCDC711D}"/>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64B0F983-8B3D-2F4F-8931-F86FE4111B64}"/>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C17088C3-6524-E252-54F3-356C7BD8C68E}"/>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35854D7A-49DE-7483-52B9-6D42BD27A230}"/>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8C3EECC4-7E52-3D09-D60F-874763900E09}"/>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208E304A-AB2E-B2D1-A28B-CB9FA16D60AB}"/>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DBD1D82C-C92F-D816-FCF5-4268CC9C74FB}"/>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D52D84B1-B36F-55FC-F2F2-3963C2EE8393}"/>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ECF1CE63-48E8-A775-C436-20865AF9FA1A}"/>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353727CE-899E-B6F4-C119-4A3E88F58079}"/>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30AA11E7-D40D-E6DD-0BCC-3E31B4D226D6}"/>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C58601FA-86C8-B55A-2BA2-AF509E97813D}"/>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CCE1982B-FD21-C00A-5BE9-EDC93A9070CD}"/>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A0C8397C-D04A-7FB1-5517-5B50BEB9140B}"/>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208CC920-0580-D290-8645-D202425070B4}"/>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BABB0725-E962-0B9F-9CA5-995BC5335A6D}"/>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820536E1-A397-9FDB-FF1F-C521B0CF8D3C}"/>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E634BAD7-5BF1-232B-2925-D4ACB31AC285}"/>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3D3D8BDA-36DD-9794-FA92-CA4161574ECC}"/>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FE77112D-DF55-9EC1-BE2D-4A5C454FF5BA}"/>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1C2D786B-C211-B6CE-AFD1-A867C0DA30FD}"/>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17A583E9-4B13-0615-DA1D-B0469689662E}"/>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38D0A5A0-14BF-B40F-6AB0-5BD5A9158A21}"/>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74D88800-076C-B750-7E34-876D750C706F}"/>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77C16148-C757-F81B-D913-752EF3F83A1E}"/>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9B74488B-84ED-DC05-2D8A-F967244FE082}"/>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3E4A57C0-AFD5-FE30-2A1A-C1F1869CE69A}"/>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2609FD95-FFCC-027F-C6B3-82658BBA9DE5}"/>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E0DD5AAE-C583-2B33-B57A-8CA02C91A0CF}"/>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B3BB6BBF-2731-CB33-94F1-A7CD3DA35B83}"/>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2B04C82F-3A50-21B1-6CC2-4B7EE80820A5}"/>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2ABEE3B7-6D55-3F1C-2725-7F2D3FA777F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35CD06EB-40C0-4770-C8C1-C82BAC4DA863}"/>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8E9A0D8C-F5E2-2E43-FAE3-7895E3855788}"/>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F4F132F5-BC46-3942-D70F-596BA6ACC49B}"/>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C465CAC1-AA99-334C-7AC6-B003A29E1E04}"/>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44E0F9AC-8F87-93C5-CEAA-C73139CC4F56}"/>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09062015-4E21-CDC7-6D38-8EC9C5A7962D}"/>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43EA5B8D-478F-D9E5-7C1F-8ABBAEE2EB01}"/>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CC42A742-4E94-B503-C812-A1B4CFF2F471}"/>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6F68BF6B-24E0-2425-2DFB-0831AAA0CBDA}"/>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9962F274-57CF-A776-BAC7-A7871C56B31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A66DC3A9-DE33-9C06-8FF9-564FAEAA657E}"/>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CEFA4BD2-ED29-4C9D-CE53-E70157D5B7AF}"/>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9441A328-A87E-30D8-278F-62E37161C7A6}"/>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EA411625-DD87-EBEC-2A61-37938FA0F3D4}"/>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41DD4ACC-422F-1C30-54C1-CC15FE3B8135}"/>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52698BAF-FE96-AB31-BE35-719FD43B8305}"/>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535A7846-350B-FAA3-2B1E-A44181D2DA4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D0518E29-F6DA-9339-2036-FFABF2A1FE49}"/>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8B6D3843-A2E3-9B3D-CD77-9A4650FEBF3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0C45A9BD-3136-AD47-2AFD-24B90DCD903A}"/>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B32A3FB6-1899-02EB-0FD6-A4A4DAE59F4D}"/>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D3F2C56F-0E64-98A5-CA16-2EEAFA8B889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C8A4885E-A2D3-B1D5-45E7-B740A839CBB3}"/>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E32A01A3-242B-E469-0711-5DB11BB695BE}"/>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83CF1D1F-B02E-DA38-AB2B-01F1A2FF845F}"/>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171C023E-27FD-3E81-EBC1-EF96FB09AA45}"/>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5DB6A3E6-011E-B240-6C7D-8C4586C60931}"/>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BAFA634F-E23E-F151-5277-8E0C65A3B9B2}"/>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9DAD5A14-7E99-1A8D-438C-E8A80E830FB4}"/>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E19D3A4A-5619-22D4-A9C6-EE2DFB64B35D}"/>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BF83D6E-72DB-561F-1A6B-AAB1D262F1A4}"/>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4485C575-C08C-8F9D-FD10-2E445FAEC555}"/>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840492E1-B40A-E958-EE33-11ED0CD5394C}"/>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2368168A-B102-ABD1-3BDE-1DBB6BB3CE85}"/>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7BB17E31-A6B9-5954-4E37-31AD3FDE3261}"/>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33378B4C-CE26-8553-AC23-C0BA57C26802}"/>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7DA5A337-B568-E526-FF35-FC55690B55C5}"/>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256E6CE0-0049-FAC7-8757-D92E9B63CB69}"/>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65BC8B7E-A44A-7A18-7028-A75389689A22}"/>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051563E6-43C0-0D3F-FC6D-D4B36306DF28}"/>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8F76D237-4949-86D0-A210-2B458917F3BD}"/>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5E445F52-4890-F240-78AE-ADAFBCCE1C70}"/>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9285E049-C888-EB15-70B4-E273945A8827}"/>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068A7D20-7DD2-773A-49A7-B4F385AFB9F7}"/>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4DC3DE87-1345-B054-A026-A6DF2BA6B13E}"/>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1A4A332C-44E1-5C1D-2560-CF9549ED0676}"/>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093F2CAE-EEEB-D702-A635-2803B6011B25}"/>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19608C38-AC2D-2256-4694-D9FAF256440B}"/>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B05EFB32-910F-683D-FFA9-8CCEE5B78744}"/>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A1292357-234F-4494-5502-718338096EB5}"/>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E8919E2D-ABC5-EF62-C902-035A8179D5D8}"/>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46961316-A88C-2FC8-F50F-41A99CFC9AE5}"/>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69F5E113-A4A5-F51E-AC89-372301C82700}"/>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05DFB4C6-3ACC-E519-BDB0-01728652107A}"/>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77B8084-A7F7-9927-5FA2-54B38A0F8B4A}"/>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473C5DCB-9FA2-F4E0-2F72-81916FC9C5B7}"/>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54DD591-BA35-DD5A-237A-37398DFC9659}"/>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99F9E52A-45FD-ECF1-F26E-17C1B5D02858}"/>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2EFCFC42-4A27-717D-1968-2F38CB9CA376}"/>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1044E770-1814-B6E3-3118-65B169CECD0B}"/>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5B2B7774-1E5D-5076-C483-86F289732916}"/>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EC10C0E8-20BC-998E-C64B-8818C2213519}"/>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EA90092A-8CA4-9BB8-8BB1-D26E45E6A829}"/>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BE881B64-2B64-AF14-EE0A-954136A54B85}"/>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85740D0D-12C8-2521-E746-86054EE220B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D0F4115D-5914-7126-F18F-0B1B286CA8DC}"/>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E34CB4DE-941E-9CD2-0A27-92B11AD02576}"/>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65CEAF2E-D0D2-2F27-AA12-57160CF788B2}"/>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25478156-A72F-5054-4BBA-A911CA5060E6}"/>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75A3FDE3-695A-7134-F855-19A6ABF30721}"/>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2EBD8781-03E6-58ED-EAC7-95AD8014056E}"/>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A8A2D653-C91D-5AAB-0984-C75DC4853AB7}"/>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2FC13E15-50EC-F356-E47C-567E5406D708}"/>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7D957D92-BD39-360A-97CF-78DE3C3A3510}"/>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51330826-1B5E-30A4-025F-52182DD8A3CE}"/>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43F8BAEE-26FE-8138-1DD3-13A3133AD772}"/>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A146B439-9270-04E3-24B4-58A66AFD7B45}"/>
              </a:ext>
            </a:extLst>
          </p:cNvPr>
          <p:cNvSpPr txBox="1">
            <a:spLocks noGrp="1"/>
          </p:cNvSpPr>
          <p:nvPr>
            <p:ph type="title"/>
          </p:nvPr>
        </p:nvSpPr>
        <p:spPr>
          <a:xfrm>
            <a:off x="1076699" y="1444817"/>
            <a:ext cx="5361272" cy="4998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思考過程：</a:t>
            </a:r>
          </a:p>
        </p:txBody>
      </p:sp>
      <p:sp>
        <p:nvSpPr>
          <p:cNvPr id="575" name="Google Shape;575;p33">
            <a:extLst>
              <a:ext uri="{FF2B5EF4-FFF2-40B4-BE49-F238E27FC236}">
                <a16:creationId xmlns:a16="http://schemas.microsoft.com/office/drawing/2014/main" id="{26475947-3692-2FBF-E5C5-95E5577830BA}"/>
              </a:ext>
            </a:extLst>
          </p:cNvPr>
          <p:cNvSpPr txBox="1">
            <a:spLocks noGrp="1"/>
          </p:cNvSpPr>
          <p:nvPr>
            <p:ph type="title" idx="2"/>
          </p:nvPr>
        </p:nvSpPr>
        <p:spPr>
          <a:xfrm>
            <a:off x="768899" y="403200"/>
            <a:ext cx="7802671"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如何決定是否提供</a:t>
            </a:r>
            <a:r>
              <a:rPr lang="en-US" altLang="zh-TW" b="1" dirty="0">
                <a:latin typeface="微軟正黑體" panose="020B0604030504040204" pitchFamily="34" charset="-120"/>
                <a:ea typeface="微軟正黑體" panose="020B0604030504040204" pitchFamily="34" charset="-120"/>
              </a:rPr>
              <a:t>?</a:t>
            </a:r>
          </a:p>
        </p:txBody>
      </p:sp>
      <p:sp>
        <p:nvSpPr>
          <p:cNvPr id="4" name="Google Shape;694;p33">
            <a:extLst>
              <a:ext uri="{FF2B5EF4-FFF2-40B4-BE49-F238E27FC236}">
                <a16:creationId xmlns:a16="http://schemas.microsoft.com/office/drawing/2014/main" id="{0C2D142B-78C1-CEAD-C8E2-C6E82AD7769C}"/>
              </a:ext>
            </a:extLst>
          </p:cNvPr>
          <p:cNvSpPr txBox="1">
            <a:spLocks/>
          </p:cNvSpPr>
          <p:nvPr/>
        </p:nvSpPr>
        <p:spPr>
          <a:xfrm>
            <a:off x="1203079" y="1980316"/>
            <a:ext cx="4773975" cy="21308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1pPr>
            <a:lvl2pPr marL="914400" marR="0" lvl="1"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2pPr>
            <a:lvl3pPr marL="1371600" marR="0" lvl="2"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3pPr>
            <a:lvl4pPr marL="1828800" marR="0" lvl="3"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4pPr>
            <a:lvl5pPr marL="2286000" marR="0" lvl="4"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5pPr>
            <a:lvl6pPr marL="2743200" marR="0" lvl="5"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6pPr>
            <a:lvl7pPr marL="3200400" marR="0" lvl="6"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7pPr>
            <a:lvl8pPr marL="3657600" marR="0" lvl="7"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8pPr>
            <a:lvl9pPr marL="4114800" marR="0" lvl="8" indent="-317500" algn="l" rtl="0">
              <a:lnSpc>
                <a:spcPct val="100000"/>
              </a:lnSpc>
              <a:spcBef>
                <a:spcPts val="0"/>
              </a:spcBef>
              <a:spcAft>
                <a:spcPts val="0"/>
              </a:spcAft>
              <a:buClr>
                <a:schemeClr val="dk2"/>
              </a:buClr>
              <a:buSzPts val="1600"/>
              <a:buFont typeface="Abel"/>
              <a:buNone/>
              <a:defRPr sz="1600" b="0" i="0" u="none" strike="noStrike" cap="none">
                <a:solidFill>
                  <a:schemeClr val="dk2"/>
                </a:solidFill>
                <a:latin typeface="Abel"/>
                <a:ea typeface="Abel"/>
                <a:cs typeface="Abel"/>
                <a:sym typeface="Abel"/>
              </a:defRPr>
            </a:lvl9pPr>
          </a:lstStyle>
          <a:p>
            <a:pPr>
              <a:lnSpc>
                <a:spcPct val="150000"/>
              </a:lnSpc>
              <a:buFont typeface="+mj-lt"/>
              <a:buAutoNum type="arabicPeriod"/>
            </a:pPr>
            <a:r>
              <a:rPr lang="zh-TW" altLang="en-US" sz="1800" dirty="0">
                <a:latin typeface="Noto Sans HK" panose="020B0200000000000000" pitchFamily="34" charset="-120"/>
                <a:ea typeface="Noto Sans HK" panose="020B0200000000000000" pitchFamily="34" charset="-120"/>
              </a:rPr>
              <a:t>是否有收集「個人資料」</a:t>
            </a:r>
            <a:r>
              <a:rPr lang="en-US" altLang="zh-TW" sz="1800" dirty="0">
                <a:latin typeface="Noto Sans HK" panose="020B0200000000000000" pitchFamily="34" charset="-120"/>
                <a:ea typeface="Noto Sans HK" panose="020B0200000000000000" pitchFamily="34" charset="-120"/>
              </a:rPr>
              <a:t>?</a:t>
            </a:r>
          </a:p>
          <a:p>
            <a:pPr>
              <a:lnSpc>
                <a:spcPct val="150000"/>
              </a:lnSpc>
              <a:buFont typeface="+mj-lt"/>
              <a:buAutoNum type="arabicPeriod"/>
            </a:pPr>
            <a:r>
              <a:rPr lang="zh-TW" altLang="en-US" sz="1800" dirty="0">
                <a:latin typeface="Noto Sans HK" panose="020B0200000000000000" pitchFamily="34" charset="-120"/>
                <a:ea typeface="Noto Sans HK" panose="020B0200000000000000" pitchFamily="34" charset="-120"/>
              </a:rPr>
              <a:t>是否有違反六項保障資料原則</a:t>
            </a:r>
            <a:r>
              <a:rPr lang="en-US" altLang="zh-TW" sz="1800" dirty="0">
                <a:latin typeface="Noto Sans HK" panose="020B0200000000000000" pitchFamily="34" charset="-120"/>
                <a:ea typeface="Noto Sans HK" panose="020B0200000000000000" pitchFamily="34" charset="-120"/>
              </a:rPr>
              <a:t>?</a:t>
            </a:r>
            <a:endParaRPr lang="zh-TW" altLang="en-US" sz="1800" dirty="0">
              <a:latin typeface="Noto Sans HK" panose="020B0200000000000000" pitchFamily="34" charset="-120"/>
              <a:ea typeface="Noto Sans HK" panose="020B0200000000000000" pitchFamily="34" charset="-120"/>
            </a:endParaRPr>
          </a:p>
          <a:p>
            <a:pPr>
              <a:lnSpc>
                <a:spcPct val="150000"/>
              </a:lnSpc>
              <a:buFont typeface="+mj-lt"/>
              <a:buAutoNum type="arabicPeriod"/>
            </a:pPr>
            <a:r>
              <a:rPr lang="zh-TW" altLang="en-US" sz="1800" dirty="0">
                <a:latin typeface="Noto Sans HK" panose="020B0200000000000000" pitchFamily="34" charset="-120"/>
                <a:ea typeface="Noto Sans HK" panose="020B0200000000000000" pitchFamily="34" charset="-120"/>
              </a:rPr>
              <a:t>是否豁免</a:t>
            </a:r>
            <a:r>
              <a:rPr lang="en-US" altLang="zh-TW" sz="1800" dirty="0">
                <a:latin typeface="Noto Sans HK" panose="020B0200000000000000" pitchFamily="34" charset="-120"/>
                <a:ea typeface="Noto Sans HK" panose="020B0200000000000000" pitchFamily="34" charset="-120"/>
              </a:rPr>
              <a:t>?</a:t>
            </a:r>
          </a:p>
          <a:p>
            <a:pPr>
              <a:lnSpc>
                <a:spcPct val="150000"/>
              </a:lnSpc>
              <a:buFont typeface="+mj-lt"/>
              <a:buAutoNum type="arabicPeriod"/>
            </a:pPr>
            <a:r>
              <a:rPr lang="zh-TW" altLang="en-US" sz="1800" dirty="0">
                <a:latin typeface="Noto Sans HK" panose="020B0200000000000000" pitchFamily="34" charset="-120"/>
                <a:ea typeface="Noto Sans HK" panose="020B0200000000000000" pitchFamily="34" charset="-120"/>
              </a:rPr>
              <a:t>是否必需要提供</a:t>
            </a:r>
            <a:r>
              <a:rPr lang="en-US" altLang="zh-TW" sz="1800" dirty="0">
                <a:latin typeface="Noto Sans HK" panose="020B0200000000000000" pitchFamily="34" charset="-120"/>
                <a:ea typeface="Noto Sans HK" panose="020B0200000000000000" pitchFamily="34" charset="-120"/>
              </a:rPr>
              <a:t>?</a:t>
            </a:r>
            <a:endParaRPr lang="zh-TW" altLang="en-US" sz="18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834617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p:cNvGrpSpPr/>
        <p:nvPr/>
      </p:nvGrpSpPr>
      <p:grpSpPr>
        <a:xfrm>
          <a:off x="0" y="0"/>
          <a:ext cx="0" cy="0"/>
          <a:chOff x="0" y="0"/>
          <a:chExt cx="0" cy="0"/>
        </a:xfrm>
      </p:grpSpPr>
      <p:sp>
        <p:nvSpPr>
          <p:cNvPr id="730" name="Google Shape;730;p35"/>
          <p:cNvSpPr txBox="1">
            <a:spLocks noGrp="1"/>
          </p:cNvSpPr>
          <p:nvPr>
            <p:ph type="title"/>
          </p:nvPr>
        </p:nvSpPr>
        <p:spPr>
          <a:xfrm>
            <a:off x="4978200" y="526350"/>
            <a:ext cx="3560700"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.:2024DB02</a:t>
            </a:r>
            <a:br>
              <a:rPr lang="en-US" altLang="zh-HK" sz="1400" dirty="0">
                <a:latin typeface="Noto Sans HK" panose="020B0200000000000000" pitchFamily="34" charset="-120"/>
                <a:ea typeface="Noto Sans HK" panose="020B0200000000000000" pitchFamily="34" charset="-120"/>
              </a:rPr>
            </a:br>
            <a:br>
              <a:rPr lang="en-US" altLang="zh-TW"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一名前教師錯誤地將一份載有學生個人資料的檔案透過雲端硬碟分享給全校師生</a:t>
            </a: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違反 保障資料第</a:t>
            </a:r>
            <a:r>
              <a:rPr lang="en-US" altLang="zh-TW" sz="1800" dirty="0">
                <a:latin typeface="Noto Sans HK" panose="020B0200000000000000" pitchFamily="34" charset="-120"/>
                <a:ea typeface="Noto Sans HK" panose="020B0200000000000000" pitchFamily="34" charset="-120"/>
              </a:rPr>
              <a:t>4</a:t>
            </a:r>
            <a:r>
              <a:rPr lang="zh-TW" altLang="en-US" sz="1800" dirty="0">
                <a:latin typeface="Noto Sans HK" panose="020B0200000000000000" pitchFamily="34" charset="-120"/>
                <a:ea typeface="Noto Sans HK" panose="020B0200000000000000" pitchFamily="34" charset="-120"/>
              </a:rPr>
              <a:t>原則</a:t>
            </a:r>
            <a:r>
              <a:rPr lang="en-US" altLang="zh-TW" sz="1800" dirty="0">
                <a:latin typeface="Noto Sans HK" panose="020B0200000000000000" pitchFamily="34" charset="-120"/>
                <a:ea typeface="Noto Sans HK" panose="020B0200000000000000" pitchFamily="34" charset="-120"/>
              </a:rPr>
              <a:t>: </a:t>
            </a:r>
            <a:r>
              <a:rPr lang="zh-TW" altLang="en-US" sz="1800" dirty="0">
                <a:latin typeface="Noto Sans HK" panose="020B0200000000000000" pitchFamily="34" charset="-120"/>
                <a:ea typeface="Noto Sans HK" panose="020B0200000000000000" pitchFamily="34" charset="-120"/>
              </a:rPr>
              <a:t>個人資料的保安</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補救措施</a:t>
            </a:r>
            <a:r>
              <a:rPr lang="en-US" altLang="zh-TW" sz="1800" dirty="0">
                <a:latin typeface="Noto Sans HK" panose="020B0200000000000000" pitchFamily="34" charset="-120"/>
                <a:ea typeface="Noto Sans HK" panose="020B0200000000000000" pitchFamily="34" charset="-120"/>
              </a:rPr>
              <a:t>:</a:t>
            </a: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停止範本功能、制訂指引及程序、培訓</a:t>
            </a:r>
            <a:endParaRPr sz="1400" dirty="0">
              <a:latin typeface="Noto Sans HK" panose="020B0200000000000000" pitchFamily="34" charset="-120"/>
              <a:ea typeface="Noto Sans HK" panose="020B0200000000000000" pitchFamily="34"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9ACAD37C-75E7-D830-80BD-FF6C4CB86DC6}"/>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CB9DF109-4294-F6F5-A4F9-787E9F28087E}"/>
              </a:ext>
            </a:extLst>
          </p:cNvPr>
          <p:cNvSpPr txBox="1">
            <a:spLocks noGrp="1"/>
          </p:cNvSpPr>
          <p:nvPr>
            <p:ph type="title"/>
          </p:nvPr>
        </p:nvSpPr>
        <p:spPr>
          <a:xfrm>
            <a:off x="4978200" y="526350"/>
            <a:ext cx="3560700"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.::2023E02</a:t>
            </a:r>
            <a:br>
              <a:rPr lang="en-US" altLang="zh-HK" sz="1400" dirty="0">
                <a:latin typeface="Noto Sans HK" panose="020B0200000000000000" pitchFamily="34" charset="-120"/>
                <a:ea typeface="Noto Sans HK" panose="020B0200000000000000" pitchFamily="34" charset="-120"/>
              </a:rPr>
            </a:br>
            <a:br>
              <a:rPr lang="en-US" altLang="zh-TW"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大專講師未經同意上載學生姓名、功課成績至學校官方網頁</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公署回覆</a:t>
            </a:r>
            <a:r>
              <a:rPr lang="en-US" altLang="zh-TW" sz="1800" dirty="0">
                <a:latin typeface="Noto Sans HK" panose="020B0200000000000000" pitchFamily="34" charset="-120"/>
                <a:ea typeface="Noto Sans HK" panose="020B0200000000000000" pitchFamily="34" charset="-120"/>
              </a:rPr>
              <a:t>:</a:t>
            </a: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若披露的資料可供其他人識辨資料當事人的身分，則有關資料有機會構成個人資料，而學校須遵守條例附表</a:t>
            </a:r>
            <a:r>
              <a:rPr lang="en-US" altLang="zh-TW" sz="1800" dirty="0">
                <a:latin typeface="Noto Sans HK" panose="020B0200000000000000" pitchFamily="34" charset="-120"/>
                <a:ea typeface="Noto Sans HK" panose="020B0200000000000000" pitchFamily="34" charset="-120"/>
              </a:rPr>
              <a:t>1</a:t>
            </a:r>
            <a:r>
              <a:rPr lang="zh-TW" altLang="en-US" sz="1800" dirty="0">
                <a:latin typeface="Noto Sans HK" panose="020B0200000000000000" pitchFamily="34" charset="-120"/>
                <a:ea typeface="Noto Sans HK" panose="020B0200000000000000" pitchFamily="34" charset="-120"/>
              </a:rPr>
              <a:t>保障資料第</a:t>
            </a:r>
            <a:r>
              <a:rPr lang="en-US" altLang="zh-TW" sz="1800" dirty="0">
                <a:latin typeface="Noto Sans HK" panose="020B0200000000000000" pitchFamily="34" charset="-120"/>
                <a:ea typeface="Noto Sans HK" panose="020B0200000000000000" pitchFamily="34" charset="-120"/>
              </a:rPr>
              <a:t>3</a:t>
            </a:r>
            <a:r>
              <a:rPr lang="zh-TW" altLang="en-US" sz="1800" dirty="0">
                <a:latin typeface="Noto Sans HK" panose="020B0200000000000000" pitchFamily="34" charset="-120"/>
                <a:ea typeface="Noto Sans HK" panose="020B0200000000000000" pitchFamily="34" charset="-120"/>
              </a:rPr>
              <a:t>原則的相關規定</a:t>
            </a: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2256091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B6E4C0A8-9531-D127-0926-46043D5E45C2}"/>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D9E8F6FA-4180-4487-1BCD-D026E3740C38}"/>
              </a:ext>
            </a:extLst>
          </p:cNvPr>
          <p:cNvSpPr txBox="1">
            <a:spLocks noGrp="1"/>
          </p:cNvSpPr>
          <p:nvPr>
            <p:ph type="title"/>
          </p:nvPr>
        </p:nvSpPr>
        <p:spPr>
          <a:xfrm>
            <a:off x="4978200" y="526350"/>
            <a:ext cx="3560700"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.:2023DB03</a:t>
            </a:r>
            <a:br>
              <a:rPr lang="en-US" altLang="zh-HK" sz="1400" dirty="0">
                <a:latin typeface="Noto Sans HK" panose="020B0200000000000000" pitchFamily="34" charset="-120"/>
                <a:ea typeface="Noto Sans HK" panose="020B0200000000000000" pitchFamily="34" charset="-120"/>
              </a:rPr>
            </a:br>
            <a:br>
              <a:rPr lang="en-US" altLang="zh-TW"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一所學校向私隱專員公署通報，指一名工友錯誤地把一個載有超過</a:t>
            </a:r>
            <a:r>
              <a:rPr lang="en-US" altLang="zh-TW" sz="1800" dirty="0">
                <a:latin typeface="Noto Sans HK" panose="020B0200000000000000" pitchFamily="34" charset="-120"/>
                <a:ea typeface="Noto Sans HK" panose="020B0200000000000000" pitchFamily="34" charset="-120"/>
              </a:rPr>
              <a:t>100</a:t>
            </a:r>
            <a:r>
              <a:rPr lang="zh-TW" altLang="en-US" sz="1800" dirty="0">
                <a:latin typeface="Noto Sans HK" panose="020B0200000000000000" pitchFamily="34" charset="-120"/>
                <a:ea typeface="Noto Sans HK" panose="020B0200000000000000" pitchFamily="34" charset="-120"/>
              </a:rPr>
              <a:t>名學生及家長個人資料的「自動轉賬」文件夾（該文件夾）當作廢物處理，並棄置於學校附近的垃圾站。該學校調查後發現，是次事故源於負責處理自動轉賬工作的文員將該文件夾放置在其桌下的垃圾桶上，以致工友誤以為該文件夾屬可棄置，並與其他廢物一併處理。</a:t>
            </a:r>
            <a:br>
              <a:rPr lang="en-US" altLang="zh-TW" sz="1400" dirty="0">
                <a:latin typeface="Noto Sans HK" panose="020B0200000000000000" pitchFamily="34" charset="-120"/>
                <a:ea typeface="Noto Sans HK" panose="020B0200000000000000" pitchFamily="34" charset="-120"/>
              </a:rPr>
            </a:b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2097885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DC45B31B-0D0E-80BA-7A39-DE06C06FE7D5}"/>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F85D92DF-3919-5F99-3FF2-C86E2634222B}"/>
              </a:ext>
            </a:extLst>
          </p:cNvPr>
          <p:cNvSpPr txBox="1">
            <a:spLocks noGrp="1"/>
          </p:cNvSpPr>
          <p:nvPr>
            <p:ph type="title"/>
          </p:nvPr>
        </p:nvSpPr>
        <p:spPr>
          <a:xfrm>
            <a:off x="4948055" y="526349"/>
            <a:ext cx="3854302" cy="4427487"/>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.:2021DB02</a:t>
            </a:r>
            <a:br>
              <a:rPr lang="en-US" altLang="zh-HK" sz="1400" dirty="0">
                <a:latin typeface="Noto Sans HK" panose="020B0200000000000000" pitchFamily="34" charset="-120"/>
                <a:ea typeface="Noto Sans HK" panose="020B0200000000000000" pitchFamily="34" charset="-120"/>
              </a:rPr>
            </a:br>
            <a:br>
              <a:rPr lang="en-US" altLang="zh-TW" sz="1600" dirty="0">
                <a:latin typeface="Noto Sans HK" panose="020B0200000000000000" pitchFamily="34" charset="-120"/>
                <a:ea typeface="Noto Sans HK" panose="020B0200000000000000" pitchFamily="34" charset="-120"/>
              </a:rPr>
            </a:br>
            <a:r>
              <a:rPr lang="zh-TW" altLang="en-US" sz="1600" dirty="0">
                <a:latin typeface="Noto Sans HK" panose="020B0200000000000000" pitchFamily="34" charset="-120"/>
                <a:ea typeface="Noto Sans HK" panose="020B0200000000000000" pitchFamily="34" charset="-120"/>
              </a:rPr>
              <a:t>一所大學學院的員工以密件副本方式發送電郵，通知學院的部份非本地學生有關大學的隔離安排。但當該員工在一份載有所有學生的總表中選取非本地學生的電郵地址時，</a:t>
            </a:r>
            <a:r>
              <a:rPr lang="zh-TW" altLang="en-US" sz="1600" b="1" u="sng" dirty="0">
                <a:latin typeface="Noto Sans HK" panose="020B0200000000000000" pitchFamily="34" charset="-120"/>
                <a:ea typeface="Noto Sans HK" panose="020B0200000000000000" pitchFamily="34" charset="-120"/>
              </a:rPr>
              <a:t>意外地在電郵中夾附了該總表</a:t>
            </a:r>
            <a:r>
              <a:rPr lang="zh-TW" altLang="en-US" sz="1600" dirty="0">
                <a:latin typeface="Noto Sans HK" panose="020B0200000000000000" pitchFamily="34" charset="-120"/>
                <a:ea typeface="Noto Sans HK" panose="020B0200000000000000" pitchFamily="34" charset="-120"/>
              </a:rPr>
              <a:t>。</a:t>
            </a:r>
            <a:br>
              <a:rPr lang="zh-TW" altLang="en-US" sz="1600" dirty="0">
                <a:latin typeface="Noto Sans HK" panose="020B0200000000000000" pitchFamily="34" charset="-120"/>
                <a:ea typeface="Noto Sans HK" panose="020B0200000000000000" pitchFamily="34" charset="-120"/>
              </a:rPr>
            </a:br>
            <a:br>
              <a:rPr lang="zh-TW" altLang="en-US" sz="1600" dirty="0">
                <a:latin typeface="Noto Sans HK" panose="020B0200000000000000" pitchFamily="34" charset="-120"/>
                <a:ea typeface="Noto Sans HK" panose="020B0200000000000000" pitchFamily="34" charset="-120"/>
              </a:rPr>
            </a:br>
            <a:r>
              <a:rPr lang="zh-TW" altLang="en-US" sz="1600" dirty="0">
                <a:latin typeface="Noto Sans HK" panose="020B0200000000000000" pitchFamily="34" charset="-120"/>
                <a:ea typeface="Noto Sans HK" panose="020B0200000000000000" pitchFamily="34" charset="-120"/>
              </a:rPr>
              <a:t>該總表載有約</a:t>
            </a:r>
            <a:r>
              <a:rPr lang="en-US" altLang="zh-TW" sz="1600" dirty="0">
                <a:latin typeface="Noto Sans HK" panose="020B0200000000000000" pitchFamily="34" charset="-120"/>
                <a:ea typeface="Noto Sans HK" panose="020B0200000000000000" pitchFamily="34" charset="-120"/>
              </a:rPr>
              <a:t>2,500</a:t>
            </a:r>
            <a:r>
              <a:rPr lang="zh-TW" altLang="en-US" sz="1600" dirty="0">
                <a:latin typeface="Noto Sans HK" panose="020B0200000000000000" pitchFamily="34" charset="-120"/>
                <a:ea typeface="Noto Sans HK" panose="020B0200000000000000" pitchFamily="34" charset="-120"/>
              </a:rPr>
              <a:t>名有關學院學生的姓名、出生日期、國籍、電郵地址、通訊地址及聯絡電話號碼。因此，該些個人資料被不必要地披露予該電郵的所有收件者。涉事大學向私隱公署通報上述事故。</a:t>
            </a: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430916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186AB6EC-BD7A-0B67-32E9-B85D82B4D86D}"/>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1A7BFCBE-ABEC-7E19-CA42-9944F10A8E0C}"/>
              </a:ext>
            </a:extLst>
          </p:cNvPr>
          <p:cNvSpPr txBox="1">
            <a:spLocks noGrp="1"/>
          </p:cNvSpPr>
          <p:nvPr>
            <p:ph type="title"/>
          </p:nvPr>
        </p:nvSpPr>
        <p:spPr>
          <a:xfrm>
            <a:off x="4978200" y="526350"/>
            <a:ext cx="3560700"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.:2014E02</a:t>
            </a:r>
            <a:br>
              <a:rPr lang="en-US" altLang="zh-HK" sz="1400" dirty="0">
                <a:latin typeface="Noto Sans HK" panose="020B0200000000000000" pitchFamily="34" charset="-120"/>
                <a:ea typeface="Noto Sans HK" panose="020B0200000000000000" pitchFamily="34" charset="-120"/>
              </a:rPr>
            </a:br>
            <a:br>
              <a:rPr lang="en-US" altLang="zh-TW"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一間特殊學校計劃推行學生關顧計劃</a:t>
            </a:r>
            <a:r>
              <a:rPr lang="en-US" altLang="zh-TW" sz="1800" dirty="0">
                <a:latin typeface="Noto Sans HK" panose="020B0200000000000000" pitchFamily="34" charset="-120"/>
                <a:ea typeface="Noto Sans HK" panose="020B0200000000000000" pitchFamily="34" charset="-120"/>
              </a:rPr>
              <a:t>(</a:t>
            </a:r>
            <a:r>
              <a:rPr lang="zh-TW" altLang="en-US" sz="1800" dirty="0">
                <a:latin typeface="Noto Sans HK" panose="020B0200000000000000" pitchFamily="34" charset="-120"/>
                <a:ea typeface="Noto Sans HK" panose="020B0200000000000000" pitchFamily="34" charset="-120"/>
              </a:rPr>
              <a:t>即每名學生均由指定的職員照顧</a:t>
            </a:r>
            <a:r>
              <a:rPr lang="en-US" altLang="zh-TW" sz="1800" dirty="0">
                <a:latin typeface="Noto Sans HK" panose="020B0200000000000000" pitchFamily="34" charset="-120"/>
                <a:ea typeface="Noto Sans HK" panose="020B0200000000000000" pitchFamily="34" charset="-120"/>
              </a:rPr>
              <a:t>) </a:t>
            </a:r>
            <a:r>
              <a:rPr lang="zh-TW" altLang="en-US" sz="1800" dirty="0">
                <a:latin typeface="Noto Sans HK" panose="020B0200000000000000" pitchFamily="34" charset="-120"/>
                <a:ea typeface="Noto Sans HK" panose="020B0200000000000000" pitchFamily="34" charset="-120"/>
              </a:rPr>
              <a:t>並在該校網頁公佈計劃的配對資料。</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根據該校提供的資料，他們打算在網頁公佈的資料包括學生姓名及班級，而公佈的目的是方便家長可聯絡負責其子女事宜的職員。</a:t>
            </a:r>
            <a:br>
              <a:rPr lang="en-US" altLang="zh-TW" sz="1400" dirty="0">
                <a:latin typeface="Noto Sans HK" panose="020B0200000000000000" pitchFamily="34" charset="-120"/>
                <a:ea typeface="Noto Sans HK" panose="020B0200000000000000" pitchFamily="34" charset="-120"/>
              </a:rPr>
            </a:b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3751961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B2A5185D-15AF-8C4E-35DF-18ABB2F54011}"/>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227EB196-6EC2-D855-469E-539B0CB45EDD}"/>
              </a:ext>
            </a:extLst>
          </p:cNvPr>
          <p:cNvSpPr txBox="1">
            <a:spLocks noGrp="1"/>
          </p:cNvSpPr>
          <p:nvPr>
            <p:ph type="title"/>
          </p:nvPr>
        </p:nvSpPr>
        <p:spPr>
          <a:xfrm>
            <a:off x="4917909" y="526350"/>
            <a:ext cx="3753817"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.:2020E03</a:t>
            </a:r>
            <a:br>
              <a:rPr lang="en-US" altLang="zh-HK" sz="1400" dirty="0">
                <a:latin typeface="Noto Sans HK" panose="020B0200000000000000" pitchFamily="34" charset="-120"/>
                <a:ea typeface="Noto Sans HK" panose="020B0200000000000000" pitchFamily="34" charset="-120"/>
              </a:rPr>
            </a:br>
            <a:br>
              <a:rPr lang="en-US" altLang="zh-TW"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學校可否錄影網上授課情況及要求學生開啟網絡攝影機</a:t>
            </a:r>
            <a:r>
              <a:rPr lang="en-US" altLang="zh-TW" sz="1800" dirty="0">
                <a:latin typeface="Noto Sans HK" panose="020B0200000000000000" pitchFamily="34" charset="-120"/>
                <a:ea typeface="Noto Sans HK" panose="020B0200000000000000" pitchFamily="34" charset="-120"/>
              </a:rPr>
              <a:t>?</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公署回覆：</a:t>
            </a: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條例屬</a:t>
            </a:r>
            <a:r>
              <a:rPr lang="zh-TW" altLang="en-US" sz="1800" b="1" u="sng" dirty="0">
                <a:latin typeface="Noto Sans HK" panose="020B0200000000000000" pitchFamily="34" charset="-120"/>
                <a:ea typeface="Noto Sans HK" panose="020B0200000000000000" pitchFamily="34" charset="-120"/>
              </a:rPr>
              <a:t>「科技中立」</a:t>
            </a:r>
            <a:r>
              <a:rPr lang="zh-TW" altLang="en-US" sz="1800" dirty="0">
                <a:latin typeface="Noto Sans HK" panose="020B0200000000000000" pitchFamily="34" charset="-120"/>
                <a:ea typeface="Noto Sans HK" panose="020B0200000000000000" pitchFamily="34" charset="-120"/>
              </a:rPr>
              <a:t>的法例，沒有禁止任何機構（包括學校）使用視像會議軟件。然而，假如學校透過視像會議軟件識辨個別學生的身份，或編纂學生的資料，便屬於收集個人資料。在此情況下，學校作為資料使用者須遵守條例及附表</a:t>
            </a:r>
            <a:r>
              <a:rPr lang="en-US" altLang="zh-TW" sz="1800" dirty="0">
                <a:latin typeface="Noto Sans HK" panose="020B0200000000000000" pitchFamily="34" charset="-120"/>
                <a:ea typeface="Noto Sans HK" panose="020B0200000000000000" pitchFamily="34" charset="-120"/>
              </a:rPr>
              <a:t>1</a:t>
            </a:r>
            <a:r>
              <a:rPr lang="zh-TW" altLang="en-US" sz="1800" dirty="0">
                <a:latin typeface="Noto Sans HK" panose="020B0200000000000000" pitchFamily="34" charset="-120"/>
                <a:ea typeface="Noto Sans HK" panose="020B0200000000000000" pitchFamily="34" charset="-120"/>
              </a:rPr>
              <a:t>的保障資料第</a:t>
            </a:r>
            <a:r>
              <a:rPr lang="en-US" altLang="zh-TW" sz="1800" dirty="0">
                <a:latin typeface="Noto Sans HK" panose="020B0200000000000000" pitchFamily="34" charset="-120"/>
                <a:ea typeface="Noto Sans HK" panose="020B0200000000000000" pitchFamily="34" charset="-120"/>
              </a:rPr>
              <a:t>1</a:t>
            </a:r>
            <a:r>
              <a:rPr lang="zh-TW" altLang="en-US" sz="1800" dirty="0">
                <a:latin typeface="Noto Sans HK" panose="020B0200000000000000" pitchFamily="34" charset="-120"/>
                <a:ea typeface="Noto Sans HK" panose="020B0200000000000000" pitchFamily="34" charset="-120"/>
              </a:rPr>
              <a:t>原則的規定。</a:t>
            </a: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3666772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645708F1-1E51-8555-EA16-DA4CA538F783}"/>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5C7B5065-8C9D-EB2F-E13C-218CA115C890}"/>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1E2CA407-0074-BE8D-5435-60698302760C}"/>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82295331-5C6C-961C-43EF-DD1AE0E2520B}"/>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36C3A71E-CCB9-9196-FBD1-FF3E9B465C28}"/>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F67CF8B2-3099-010B-1003-F9402666B2A0}"/>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C4310D8D-3182-C7E6-C9B7-5C262F74947E}"/>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89E09969-D69A-FB38-5222-E21BF211F896}"/>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AFA9982E-4C44-4283-9B78-F49232D5E48D}"/>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D655A669-4D84-0276-DE64-D666AFD82389}"/>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E4DCEA62-A636-9CC0-41A6-2CA4D987C10C}"/>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38094821-3208-34B5-2E85-E64D79BF387D}"/>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A37E7FBF-0542-C460-C85B-694003C9D6CE}"/>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6D5EF480-22B4-3DA9-C8C3-DCB91D3F029D}"/>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F9447018-6033-A073-8D57-E2F02ED29791}"/>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A27FDEE1-0120-7718-0AC5-C859DA12263D}"/>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81D51B7D-65C0-158A-2391-D62D0283BBFB}"/>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46D68354-16AB-18F3-155A-F260BEF2E87B}"/>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56D8D3B8-57CB-B385-4513-3A343035C71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0FC8DAAB-8644-6732-BED6-65350A693FD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1902A4DB-4711-A8C5-FE40-7CBC2C61DDA3}"/>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79C774D8-787A-AA80-87DD-23174A02BB3A}"/>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A93538CF-9B84-7F85-B713-FE8775D9A5E7}"/>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AB2EF3AB-86AB-2ED3-1CE0-260E40792246}"/>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5DE8D5EE-EE95-6A77-A399-2F664B15D525}"/>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96339273-9E61-5F62-AA16-CCB948D5EA10}"/>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FB744938-515A-F13D-28C3-60660B9C63C5}"/>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05C901E0-F77D-1764-3855-8E78DB39822A}"/>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CFF12AA9-B868-BF53-0726-AFF50E81595D}"/>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0952BC3D-7D11-614C-6F48-04A402D7BBC4}"/>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32942818-9DA7-853F-062F-219961E618F6}"/>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0968D18B-240F-BDBA-2287-DA70506DE3C3}"/>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3598321A-98AE-3F62-B709-753F4EFD7AB6}"/>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C5DCD2CE-25F9-78D7-9D7A-D7EC3C86B034}"/>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5800DFC3-C599-2DD3-74F6-6B21E030B58B}"/>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4641ACDC-C86F-1F5B-A127-D7052B715D26}"/>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9038B479-AFCE-5214-C1B3-BE4C345AF428}"/>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413B07A8-A180-5D58-42A3-54487E9F2507}"/>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CE166640-268E-6E26-3636-9BD4632B3F63}"/>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FBA32FD7-FCD7-EE58-C4BE-F89301366014}"/>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6C0E1B0A-C740-FB0F-59A9-4C1D5D698A8A}"/>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7C06624B-A0F3-7C0B-4ED4-EAAACFB7797A}"/>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741DCC49-DFCF-7AF9-8739-8BB14C118E99}"/>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CD27718A-B9FB-950F-F070-C2EA766F254E}"/>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F86B5C05-3F02-ADD0-9A81-442EC55D6559}"/>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9127CC2E-CE58-CA79-3356-D6E7C1665559}"/>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D9D388F9-9F0B-5BD0-2E1B-DEC1FB344E3A}"/>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A959DBF8-5CDD-974B-6A98-1269464D2BAE}"/>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5F1F1930-D451-FBC1-5C27-354994A25143}"/>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3090D52A-3719-C6C3-FCEB-C2AD6C990342}"/>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9E05930E-CD9A-4164-8B47-371CE0BDC42E}"/>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3135A840-5E05-AC9A-896F-EA4E4A9B8C3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791432A4-CD01-36DD-74D4-B1EB3A915D7C}"/>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0D9CB57F-A8DC-6E8E-549D-89A5280C60D3}"/>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2C213829-F2CA-9D1D-053A-EE5552519D0A}"/>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7FAF0B2D-0575-ADB4-3137-67B6608FF5E0}"/>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A266BFE7-47AC-6C96-6498-9269ED93D612}"/>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315C68D0-D84D-E959-1333-43D03EB5E640}"/>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8E7CB0A3-D747-A7B2-C1A3-DB89B404F38D}"/>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3AE4ACF5-D033-A136-4AC8-15A6FC92D14A}"/>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3FF2B0B-64FB-5037-A112-C04753FF622D}"/>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BB071F2A-6B2A-2BED-4E3D-777F530FC857}"/>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592E85D7-6154-322E-A365-57F69E92005D}"/>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851EDFA1-2891-9D75-C0A1-909871CEB524}"/>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9953C911-8D5B-CBFF-1421-09E7451F144F}"/>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B7B1E583-1EE5-2930-5276-6E018DCACAAC}"/>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449319A8-7E26-FAB1-6CE4-E4446D9A3B8B}"/>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4EEC8A40-5D8F-75F9-3DD6-96610533FC79}"/>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9F28F5D7-76C5-FF67-11BA-AEEF1A89950E}"/>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C3158702-1336-2A7D-1F40-D67E6B02FD37}"/>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EF38F84C-D989-D560-E7C2-4E9DB1B8B46C}"/>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C4347452-6440-12B9-AF00-E46FAD1AA30C}"/>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683BBD91-1CF0-006C-4147-0C120EF72DFF}"/>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7EE46FD8-B8AB-F25C-F90E-70781C6BF1BD}"/>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370CD30A-A55D-265D-5BE7-7D5B6D6DA345}"/>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CCC4EBFE-684B-5A12-4EB6-E4ADDA18F79E}"/>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DC6CDF18-8695-F9A3-6CD0-A7A259B98912}"/>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1F936F34-3DBD-4242-D61C-4B4856830994}"/>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F8BA063F-0825-8964-2065-F852445796CA}"/>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ABFC32BB-63F0-72A7-7148-EC336D69C018}"/>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CED455C5-9C10-9615-AB01-08913AE8D87E}"/>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4CAB9D26-B6A0-A722-CA27-E1FC46CC3A0E}"/>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4F76E822-5463-450F-6E93-2B26FD6755EC}"/>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79379B8A-9B2F-1BA3-195F-63BE6776F08B}"/>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A3726ACF-7711-38BB-A2AE-27CCCF6F594B}"/>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229312EE-B519-0F0E-5B95-2BA078084D60}"/>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6764F4D0-7352-38C6-2878-2BE5DFCB6EDF}"/>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C272F802-50F9-4AC8-3859-6E7BFDF7FD52}"/>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94D525C6-99A5-466D-2F44-33004064B15C}"/>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3A43413C-049F-CBE8-6235-4CB231A05392}"/>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904FEF6A-AE3C-CB2C-B11A-9690D5725013}"/>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4F5C2291-939A-2AF3-27F5-5AFBF34C43A0}"/>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EF3B2E50-E64E-7428-7B76-F1990A9DE7F9}"/>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14444BC1-B708-99A6-801B-34A8B701A485}"/>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97BDDAF7-106D-0AFA-001B-D49D32562007}"/>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E01173DA-1ADF-C196-7350-13A5ED10DCA0}"/>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DF6CA13D-11EC-16B6-76FC-FC28E83705AD}"/>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CB908C0C-8243-B707-F66F-2C328234BD33}"/>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B3B4901A-D015-61C1-ED6E-E52831D0F0F6}"/>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05ADDA06-267F-4A09-98DC-A628C7AFFDB9}"/>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B6F5A6A6-AEC3-26D4-A6B3-BC4679851E6F}"/>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33ECD560-9AAA-662B-A55F-D4FC06DC6B84}"/>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B5CEFCAB-307A-F504-8B2D-D5113BD9174F}"/>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17238699-9722-C221-046C-F5A0CC94213D}"/>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E2C18960-6B4B-1399-A5D5-327C9F6697E0}"/>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FABAF0E5-7A7C-659D-790B-B985FC02F52E}"/>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601619A4-A479-F3DE-1EA9-52BC8D85A515}"/>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F8ECB01B-1233-ADAC-194F-B2C741CD3344}"/>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4FC60DA2-3D4F-53E5-8BA7-DEE9E7972D00}"/>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5767A716-6992-4951-EC4F-8EB4565181B0}"/>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0FCE5571-A836-90D3-E388-1A2DDB16AC1B}"/>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AC466556-DDF6-268F-F174-BA50093B3A38}"/>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D83506C9-703E-C5CB-E770-1959B7066C08}"/>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D45248A9-5433-2AAB-274E-10EDB59FE2D6}"/>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655EFD7E-1C03-34AF-7293-39C95B5B1162}"/>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92DC5593-6DBD-A3BC-BDB0-0651A8FEB7FD}"/>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34ED0C17-BCE6-7331-F34A-32EF9E3EE981}"/>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736B56F9-3FE9-A62D-A776-9565712DFFCD}"/>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82E1BC8B-1E61-9189-BBB6-8C4F26A076CE}"/>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4A21F1F4-008B-8E13-C423-AD77280297BF}"/>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r>
              <a:rPr lang="zh-HK" altLang="en-US" sz="1600" b="1" dirty="0">
                <a:latin typeface="Noto Sans HK" panose="020B0200000000000000" pitchFamily="34" charset="-120"/>
                <a:ea typeface="Noto Sans HK" panose="020B0200000000000000" pitchFamily="34" charset="-120"/>
              </a:rPr>
              <a:t>爭議焦點 </a:t>
            </a:r>
            <a:r>
              <a:rPr lang="zh-TW" altLang="en-US" sz="1600" b="1" dirty="0">
                <a:latin typeface="Noto Sans HK" panose="020B0200000000000000" pitchFamily="34" charset="-120"/>
                <a:ea typeface="Noto Sans HK" panose="020B0200000000000000" pitchFamily="34" charset="-120"/>
              </a:rPr>
              <a:t>（一）照片是否屬於「個人資料」？</a:t>
            </a:r>
            <a:endParaRPr lang="en-US" sz="1600"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AA5BEE8B-4BA7-CE85-8EDF-C3F483CF8770}"/>
              </a:ext>
            </a:extLst>
          </p:cNvPr>
          <p:cNvSpPr txBox="1"/>
          <p:nvPr/>
        </p:nvSpPr>
        <p:spPr>
          <a:xfrm>
            <a:off x="568036" y="2133600"/>
            <a:ext cx="4680764" cy="2639697"/>
          </a:xfrm>
          <a:prstGeom prst="rect">
            <a:avLst/>
          </a:prstGeom>
          <a:noFill/>
        </p:spPr>
        <p:txBody>
          <a:bodyPr wrap="square" rtlCol="0">
            <a:spAutoFit/>
          </a:bodyPr>
          <a:lstStyle/>
          <a:p>
            <a:pPr>
              <a:lnSpc>
                <a:spcPct val="150000"/>
              </a:lnSpc>
            </a:pPr>
            <a:r>
              <a:rPr lang="zh-TW" altLang="en-US" dirty="0">
                <a:latin typeface="Noto Sans HK" panose="020B0200000000000000" pitchFamily="34" charset="-120"/>
                <a:ea typeface="Noto Sans HK" panose="020B0200000000000000" pitchFamily="34" charset="-120"/>
              </a:rPr>
              <a:t>根據條例第</a:t>
            </a:r>
            <a:r>
              <a:rPr lang="en-US" altLang="zh-TW" dirty="0">
                <a:latin typeface="Noto Sans HK" panose="020B0200000000000000" pitchFamily="34" charset="-120"/>
                <a:ea typeface="Noto Sans HK" panose="020B0200000000000000" pitchFamily="34" charset="-120"/>
              </a:rPr>
              <a:t>2</a:t>
            </a:r>
            <a:r>
              <a:rPr lang="zh-TW" altLang="en-US" dirty="0">
                <a:latin typeface="Noto Sans HK" panose="020B0200000000000000" pitchFamily="34" charset="-120"/>
                <a:ea typeface="Noto Sans HK" panose="020B0200000000000000" pitchFamily="34" charset="-120"/>
              </a:rPr>
              <a:t>條，「個人資料」須符合三項條件：</a:t>
            </a:r>
          </a:p>
          <a:p>
            <a:pPr>
              <a:lnSpc>
                <a:spcPct val="150000"/>
              </a:lnSpc>
            </a:pPr>
            <a:r>
              <a:rPr lang="en-US" altLang="zh-TW" dirty="0">
                <a:latin typeface="Noto Sans HK" panose="020B0200000000000000" pitchFamily="34" charset="-120"/>
                <a:ea typeface="Noto Sans HK" panose="020B0200000000000000" pitchFamily="34" charset="-120"/>
              </a:rPr>
              <a:t>(</a:t>
            </a:r>
            <a:r>
              <a:rPr lang="en-US" altLang="zh-TW" dirty="0" err="1">
                <a:latin typeface="Noto Sans HK" panose="020B0200000000000000" pitchFamily="34" charset="-120"/>
                <a:ea typeface="Noto Sans HK" panose="020B0200000000000000" pitchFamily="34" charset="-120"/>
              </a:rPr>
              <a:t>i</a:t>
            </a:r>
            <a:r>
              <a:rPr lang="en-US" altLang="zh-TW" dirty="0">
                <a:latin typeface="Noto Sans HK" panose="020B0200000000000000" pitchFamily="34" charset="-120"/>
                <a:ea typeface="Noto Sans HK" panose="020B0200000000000000" pitchFamily="34" charset="-120"/>
              </a:rPr>
              <a:t>)   </a:t>
            </a:r>
            <a:r>
              <a:rPr lang="zh-TW" altLang="en-US" dirty="0">
                <a:latin typeface="Noto Sans HK" panose="020B0200000000000000" pitchFamily="34" charset="-120"/>
                <a:ea typeface="Noto Sans HK" panose="020B0200000000000000" pitchFamily="34" charset="-120"/>
              </a:rPr>
              <a:t>與一名在世人士有直接或間接關係；</a:t>
            </a:r>
          </a:p>
          <a:p>
            <a:pPr>
              <a:lnSpc>
                <a:spcPct val="150000"/>
              </a:lnSpc>
            </a:pPr>
            <a:r>
              <a:rPr lang="en-US" altLang="zh-TW" dirty="0">
                <a:latin typeface="Noto Sans HK" panose="020B0200000000000000" pitchFamily="34" charset="-120"/>
                <a:ea typeface="Noto Sans HK" panose="020B0200000000000000" pitchFamily="34" charset="-120"/>
              </a:rPr>
              <a:t>(ii)  </a:t>
            </a:r>
            <a:r>
              <a:rPr lang="zh-TW" altLang="en-US" dirty="0">
                <a:latin typeface="Noto Sans HK" panose="020B0200000000000000" pitchFamily="34" charset="-120"/>
                <a:ea typeface="Noto Sans HK" panose="020B0200000000000000" pitchFamily="34" charset="-120"/>
              </a:rPr>
              <a:t>可從資料中合理地識別該人士身份；</a:t>
            </a:r>
          </a:p>
          <a:p>
            <a:pPr>
              <a:lnSpc>
                <a:spcPct val="150000"/>
              </a:lnSpc>
            </a:pPr>
            <a:r>
              <a:rPr lang="en-US" altLang="zh-TW" dirty="0">
                <a:latin typeface="Noto Sans HK" panose="020B0200000000000000" pitchFamily="34" charset="-120"/>
                <a:ea typeface="Noto Sans HK" panose="020B0200000000000000" pitchFamily="34" charset="-120"/>
              </a:rPr>
              <a:t>(iii)</a:t>
            </a:r>
            <a:r>
              <a:rPr lang="zh-TW" altLang="en-US" dirty="0">
                <a:latin typeface="Noto Sans HK" panose="020B0200000000000000" pitchFamily="34" charset="-120"/>
                <a:ea typeface="Noto Sans HK" panose="020B0200000000000000" pitchFamily="34" charset="-120"/>
              </a:rPr>
              <a:t> 資料形式可供查閱或處理。</a:t>
            </a:r>
          </a:p>
          <a:p>
            <a:pPr>
              <a:lnSpc>
                <a:spcPct val="150000"/>
              </a:lnSpc>
            </a:pPr>
            <a:endParaRPr lang="en-US" altLang="zh-TW" sz="1000" dirty="0">
              <a:latin typeface="Noto Sans HK" panose="020B0200000000000000" pitchFamily="34" charset="-120"/>
              <a:ea typeface="Noto Sans HK" panose="020B0200000000000000" pitchFamily="34" charset="-120"/>
            </a:endParaRPr>
          </a:p>
          <a:p>
            <a:pPr>
              <a:lnSpc>
                <a:spcPct val="150000"/>
              </a:lnSpc>
            </a:pPr>
            <a:r>
              <a:rPr lang="zh-TW" altLang="en-US" dirty="0">
                <a:latin typeface="Noto Sans HK" panose="020B0200000000000000" pitchFamily="34" charset="-120"/>
                <a:ea typeface="Noto Sans HK" panose="020B0200000000000000" pitchFamily="34" charset="-120"/>
              </a:rPr>
              <a:t>爭議在於：</a:t>
            </a:r>
            <a:endParaRPr lang="en-US" altLang="zh-TW" dirty="0">
              <a:latin typeface="Noto Sans HK" panose="020B0200000000000000" pitchFamily="34" charset="-120"/>
              <a:ea typeface="Noto Sans HK" panose="020B0200000000000000" pitchFamily="34" charset="-120"/>
            </a:endParaRPr>
          </a:p>
          <a:p>
            <a:pPr>
              <a:lnSpc>
                <a:spcPct val="150000"/>
              </a:lnSpc>
            </a:pPr>
            <a:r>
              <a:rPr lang="zh-TW" altLang="en-US" dirty="0">
                <a:latin typeface="Noto Sans HK" panose="020B0200000000000000" pitchFamily="34" charset="-120"/>
                <a:ea typeface="Noto Sans HK" panose="020B0200000000000000" pitchFamily="34" charset="-120"/>
              </a:rPr>
              <a:t>📌 </a:t>
            </a:r>
            <a:r>
              <a:rPr lang="zh-TW" altLang="en-US" b="1" dirty="0">
                <a:latin typeface="Noto Sans HK" panose="020B0200000000000000" pitchFamily="34" charset="-120"/>
                <a:ea typeface="Noto Sans HK" panose="020B0200000000000000" pitchFamily="34" charset="-120"/>
              </a:rPr>
              <a:t>一張在公開場所拍攝、且攝影者無意識別其身份的照片，是否構成「個人資料」？</a:t>
            </a:r>
            <a:endParaRPr lang="zh-TW" altLang="en-US"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3329622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20FC34E2-FC52-8AE7-3BF6-0A06307865CE}"/>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D8CC126F-DC9F-71BE-CB44-0641D6FA2CE9}"/>
              </a:ext>
            </a:extLst>
          </p:cNvPr>
          <p:cNvSpPr txBox="1">
            <a:spLocks noGrp="1"/>
          </p:cNvSpPr>
          <p:nvPr>
            <p:ph type="title"/>
          </p:nvPr>
        </p:nvSpPr>
        <p:spPr>
          <a:xfrm>
            <a:off x="4978200" y="526350"/>
            <a:ext cx="3814108"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.:2007A07</a:t>
            </a:r>
            <a:br>
              <a:rPr lang="en-US" altLang="zh-HK" sz="1400" dirty="0">
                <a:latin typeface="Noto Sans HK" panose="020B0200000000000000" pitchFamily="34" charset="-120"/>
                <a:ea typeface="Noto Sans HK" panose="020B0200000000000000" pitchFamily="34" charset="-120"/>
              </a:rPr>
            </a:br>
            <a:r>
              <a:rPr lang="zh-TW" altLang="en-US" sz="1600" dirty="0">
                <a:latin typeface="Noto Sans HK" panose="020B0200000000000000" pitchFamily="34" charset="-120"/>
                <a:ea typeface="Noto Sans HK" panose="020B0200000000000000" pitchFamily="34" charset="-120"/>
              </a:rPr>
              <a:t>投訴人是一名大學生。她在考試之後一年向大學提出查閱資料要求，索取試卷</a:t>
            </a:r>
            <a:r>
              <a:rPr lang="en-US" altLang="zh-TW" sz="1600" dirty="0">
                <a:latin typeface="Noto Sans HK" panose="020B0200000000000000" pitchFamily="34" charset="-120"/>
                <a:ea typeface="Noto Sans HK" panose="020B0200000000000000" pitchFamily="34" charset="-120"/>
              </a:rPr>
              <a:t>(</a:t>
            </a:r>
            <a:r>
              <a:rPr lang="zh-TW" altLang="en-US" sz="1600" dirty="0">
                <a:latin typeface="Noto Sans HK" panose="020B0200000000000000" pitchFamily="34" charset="-120"/>
                <a:ea typeface="Noto Sans HK" panose="020B0200000000000000" pitchFamily="34" charset="-120"/>
              </a:rPr>
              <a:t>下稱「該試卷」</a:t>
            </a:r>
            <a:r>
              <a:rPr lang="en-US" altLang="zh-TW" sz="1600" dirty="0">
                <a:latin typeface="Noto Sans HK" panose="020B0200000000000000" pitchFamily="34" charset="-120"/>
                <a:ea typeface="Noto Sans HK" panose="020B0200000000000000" pitchFamily="34" charset="-120"/>
              </a:rPr>
              <a:t>)</a:t>
            </a:r>
            <a:r>
              <a:rPr lang="zh-TW" altLang="en-US" sz="1600" dirty="0">
                <a:latin typeface="Noto Sans HK" panose="020B0200000000000000" pitchFamily="34" charset="-120"/>
                <a:ea typeface="Noto Sans HK" panose="020B0200000000000000" pitchFamily="34" charset="-120"/>
              </a:rPr>
              <a:t>及校外主考人員的書信</a:t>
            </a:r>
            <a:r>
              <a:rPr lang="en-US" altLang="zh-TW" sz="1600" dirty="0">
                <a:latin typeface="Noto Sans HK" panose="020B0200000000000000" pitchFamily="34" charset="-120"/>
                <a:ea typeface="Noto Sans HK" panose="020B0200000000000000" pitchFamily="34" charset="-120"/>
              </a:rPr>
              <a:t>(</a:t>
            </a:r>
            <a:r>
              <a:rPr lang="zh-TW" altLang="en-US" sz="1600" dirty="0">
                <a:latin typeface="Noto Sans HK" panose="020B0200000000000000" pitchFamily="34" charset="-120"/>
                <a:ea typeface="Noto Sans HK" panose="020B0200000000000000" pitchFamily="34" charset="-120"/>
              </a:rPr>
              <a:t>下稱「有關書信」</a:t>
            </a:r>
            <a:r>
              <a:rPr lang="en-US" altLang="zh-TW" sz="1600" dirty="0">
                <a:latin typeface="Noto Sans HK" panose="020B0200000000000000" pitchFamily="34" charset="-120"/>
                <a:ea typeface="Noto Sans HK" panose="020B0200000000000000" pitchFamily="34" charset="-120"/>
              </a:rPr>
              <a:t>)</a:t>
            </a:r>
            <a:r>
              <a:rPr lang="zh-TW" altLang="en-US" sz="1600" dirty="0">
                <a:latin typeface="Noto Sans HK" panose="020B0200000000000000" pitchFamily="34" charset="-120"/>
                <a:ea typeface="Noto Sans HK" panose="020B0200000000000000" pitchFamily="34" charset="-120"/>
              </a:rPr>
              <a:t>。</a:t>
            </a:r>
            <a:br>
              <a:rPr lang="en-US" altLang="zh-TW" sz="1600" dirty="0">
                <a:latin typeface="Noto Sans HK" panose="020B0200000000000000" pitchFamily="34" charset="-120"/>
                <a:ea typeface="Noto Sans HK" panose="020B0200000000000000" pitchFamily="34" charset="-120"/>
              </a:rPr>
            </a:br>
            <a:br>
              <a:rPr lang="en-US" altLang="zh-TW" sz="1600" dirty="0">
                <a:latin typeface="Noto Sans HK" panose="020B0200000000000000" pitchFamily="34" charset="-120"/>
                <a:ea typeface="Noto Sans HK" panose="020B0200000000000000" pitchFamily="34" charset="-120"/>
              </a:rPr>
            </a:br>
            <a:r>
              <a:rPr lang="zh-TW" altLang="en-US" sz="1600" dirty="0">
                <a:latin typeface="Noto Sans HK" panose="020B0200000000000000" pitchFamily="34" charset="-120"/>
                <a:ea typeface="Noto Sans HK" panose="020B0200000000000000" pitchFamily="34" charset="-120"/>
              </a:rPr>
              <a:t>公署回覆：</a:t>
            </a:r>
            <a:br>
              <a:rPr lang="en-US" altLang="zh-TW" sz="1600" dirty="0">
                <a:latin typeface="Noto Sans HK" panose="020B0200000000000000" pitchFamily="34" charset="-120"/>
                <a:ea typeface="Noto Sans HK" panose="020B0200000000000000" pitchFamily="34" charset="-120"/>
              </a:rPr>
            </a:br>
            <a:r>
              <a:rPr lang="zh-TW" altLang="en-US" sz="1600" dirty="0">
                <a:latin typeface="Noto Sans HK" panose="020B0200000000000000" pitchFamily="34" charset="-120"/>
                <a:ea typeface="Noto Sans HK" panose="020B0200000000000000" pitchFamily="34" charset="-120"/>
              </a:rPr>
              <a:t>除非考試的答案載有關於考生的私人資料，否則答案並不算是考生的個人資料。</a:t>
            </a:r>
            <a:br>
              <a:rPr lang="en-US" altLang="zh-TW" sz="1600" dirty="0">
                <a:latin typeface="Noto Sans HK" panose="020B0200000000000000" pitchFamily="34" charset="-120"/>
                <a:ea typeface="Noto Sans HK" panose="020B0200000000000000" pitchFamily="34" charset="-120"/>
              </a:rPr>
            </a:br>
            <a:br>
              <a:rPr lang="en-US" altLang="zh-TW" sz="1600" dirty="0">
                <a:latin typeface="Noto Sans HK" panose="020B0200000000000000" pitchFamily="34" charset="-120"/>
                <a:ea typeface="Noto Sans HK" panose="020B0200000000000000" pitchFamily="34" charset="-120"/>
              </a:rPr>
            </a:br>
            <a:r>
              <a:rPr lang="zh-TW" altLang="en-US" sz="1800" b="1" dirty="0">
                <a:solidFill>
                  <a:schemeClr val="accent1"/>
                </a:solidFill>
                <a:latin typeface="Noto Sans HK" panose="020B0200000000000000" pitchFamily="34" charset="-120"/>
                <a:ea typeface="Noto Sans HK" panose="020B0200000000000000" pitchFamily="34" charset="-120"/>
              </a:rPr>
              <a:t>如果投訴人的試卷記載主考人員對答案的意見或評價，這些評價或意見可以是投訴人的個人資料</a:t>
            </a:r>
            <a:r>
              <a:rPr lang="zh-TW" altLang="en-US" sz="1800" dirty="0">
                <a:latin typeface="Noto Sans HK" panose="020B0200000000000000" pitchFamily="34" charset="-120"/>
                <a:ea typeface="Noto Sans HK" panose="020B0200000000000000" pitchFamily="34" charset="-120"/>
              </a:rPr>
              <a:t>。</a:t>
            </a: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938278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3D5EB103-EA69-640D-A6E0-882185E311B6}"/>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E8653DC4-1A4F-A882-D6B7-2F7B73C77BF6}"/>
              </a:ext>
            </a:extLst>
          </p:cNvPr>
          <p:cNvSpPr txBox="1">
            <a:spLocks noGrp="1"/>
          </p:cNvSpPr>
          <p:nvPr>
            <p:ph type="title"/>
          </p:nvPr>
        </p:nvSpPr>
        <p:spPr>
          <a:xfrm>
            <a:off x="4737040" y="526350"/>
            <a:ext cx="3924640" cy="4090800"/>
          </a:xfrm>
          <a:prstGeom prst="rect">
            <a:avLst/>
          </a:prstGeom>
        </p:spPr>
        <p:txBody>
          <a:bodyPr spcFirstLastPara="1" wrap="square" lIns="91425" tIns="91425" rIns="91425" bIns="91425" anchor="t" anchorCtr="0">
            <a:noAutofit/>
          </a:bodyPr>
          <a:lstStyle/>
          <a:p>
            <a:pPr lvl="0"/>
            <a:r>
              <a:rPr lang="zh-TW" altLang="en-US" sz="2000" b="1" dirty="0">
                <a:latin typeface="微軟正黑體" panose="020B0604030504040204" pitchFamily="34" charset="-120"/>
                <a:ea typeface="微軟正黑體" panose="020B0604030504040204" pitchFamily="34" charset="-120"/>
              </a:rPr>
              <a:t>真實個案：</a:t>
            </a:r>
            <a:br>
              <a:rPr lang="en-US" altLang="zh-TW" sz="3200" b="1" dirty="0">
                <a:latin typeface="微軟正黑體" panose="020B0604030504040204" pitchFamily="34" charset="-120"/>
                <a:ea typeface="微軟正黑體" panose="020B0604030504040204" pitchFamily="34" charset="-120"/>
              </a:rPr>
            </a:br>
            <a:br>
              <a:rPr lang="en-US" altLang="zh-TW" sz="1400" b="1" dirty="0">
                <a:latin typeface="微軟正黑體" panose="020B0604030504040204" pitchFamily="34" charset="-120"/>
                <a:ea typeface="微軟正黑體" panose="020B0604030504040204" pitchFamily="34" charset="-120"/>
              </a:rPr>
            </a:br>
            <a:r>
              <a:rPr lang="zh-HK" altLang="en-US" sz="1400" dirty="0">
                <a:latin typeface="Noto Sans HK" panose="020B0200000000000000" pitchFamily="34" charset="-120"/>
                <a:ea typeface="Noto Sans HK" panose="020B0200000000000000" pitchFamily="34" charset="-120"/>
              </a:rPr>
              <a:t>參考編號</a:t>
            </a:r>
            <a:r>
              <a:rPr lang="en-US" altLang="zh-HK" sz="1400" dirty="0">
                <a:latin typeface="Noto Sans HK" panose="020B0200000000000000" pitchFamily="34" charset="-120"/>
                <a:ea typeface="Noto Sans HK" panose="020B0200000000000000" pitchFamily="34" charset="-120"/>
              </a:rPr>
              <a:t>.:2005A02</a:t>
            </a:r>
            <a:br>
              <a:rPr lang="en-US" altLang="zh-HK" sz="1400" dirty="0">
                <a:latin typeface="Noto Sans HK" panose="020B0200000000000000" pitchFamily="34" charset="-120"/>
                <a:ea typeface="Noto Sans HK" panose="020B0200000000000000" pitchFamily="34" charset="-120"/>
              </a:rPr>
            </a:br>
            <a:br>
              <a:rPr lang="en-US" altLang="zh-HK" sz="14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幼稚園校長未經教師同意而披露教師的個人資料</a:t>
            </a:r>
            <a:r>
              <a:rPr lang="en-US" altLang="zh-TW" sz="1800" dirty="0">
                <a:latin typeface="Noto Sans HK" panose="020B0200000000000000" pitchFamily="34" charset="-120"/>
                <a:ea typeface="Noto Sans HK" panose="020B0200000000000000" pitchFamily="34" charset="-120"/>
              </a:rPr>
              <a:t>(</a:t>
            </a:r>
            <a:r>
              <a:rPr lang="zh-TW" altLang="en-US" sz="1800" dirty="0">
                <a:latin typeface="Noto Sans HK" panose="020B0200000000000000" pitchFamily="34" charset="-120"/>
                <a:ea typeface="Noto Sans HK" panose="020B0200000000000000" pitchFamily="34" charset="-120"/>
              </a:rPr>
              <a:t>已離婚的狀況</a:t>
            </a:r>
            <a:r>
              <a:rPr lang="en-US" altLang="zh-TW" sz="1800" dirty="0">
                <a:latin typeface="Noto Sans HK" panose="020B0200000000000000" pitchFamily="34" charset="-120"/>
                <a:ea typeface="Noto Sans HK" panose="020B0200000000000000" pitchFamily="34" charset="-120"/>
              </a:rPr>
              <a:t>)</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校長在給私隱專員的信中作出道歉並承諾日後遵從保障資料第</a:t>
            </a:r>
            <a:r>
              <a:rPr lang="en-US" altLang="zh-TW" sz="1800" dirty="0">
                <a:latin typeface="Noto Sans HK" panose="020B0200000000000000" pitchFamily="34" charset="-120"/>
                <a:ea typeface="Noto Sans HK" panose="020B0200000000000000" pitchFamily="34" charset="-120"/>
              </a:rPr>
              <a:t>3</a:t>
            </a:r>
            <a:r>
              <a:rPr lang="zh-TW" altLang="en-US" sz="1800" dirty="0">
                <a:latin typeface="Noto Sans HK" panose="020B0200000000000000" pitchFamily="34" charset="-120"/>
                <a:ea typeface="Noto Sans HK" panose="020B0200000000000000" pitchFamily="34" charset="-120"/>
              </a:rPr>
              <a:t>原則</a:t>
            </a:r>
            <a:br>
              <a:rPr lang="en-US" altLang="zh-TW" sz="1800" dirty="0">
                <a:latin typeface="Noto Sans HK" panose="020B0200000000000000" pitchFamily="34" charset="-120"/>
                <a:ea typeface="Noto Sans HK" panose="020B0200000000000000" pitchFamily="34" charset="-120"/>
              </a:rPr>
            </a:b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公署回覆：</a:t>
            </a:r>
            <a:br>
              <a:rPr lang="en-US" altLang="zh-TW" sz="1800" dirty="0">
                <a:latin typeface="Noto Sans HK" panose="020B0200000000000000" pitchFamily="34" charset="-120"/>
                <a:ea typeface="Noto Sans HK" panose="020B0200000000000000" pitchFamily="34" charset="-120"/>
              </a:rPr>
            </a:br>
            <a:r>
              <a:rPr lang="zh-TW" altLang="en-US" sz="1800" dirty="0">
                <a:latin typeface="Noto Sans HK" panose="020B0200000000000000" pitchFamily="34" charset="-120"/>
                <a:ea typeface="Noto Sans HK" panose="020B0200000000000000" pitchFamily="34" charset="-120"/>
              </a:rPr>
              <a:t>違反保障資料第</a:t>
            </a:r>
            <a:r>
              <a:rPr lang="en-US" altLang="zh-TW" sz="1800" dirty="0">
                <a:latin typeface="Noto Sans HK" panose="020B0200000000000000" pitchFamily="34" charset="-120"/>
                <a:ea typeface="Noto Sans HK" panose="020B0200000000000000" pitchFamily="34" charset="-120"/>
              </a:rPr>
              <a:t>3</a:t>
            </a:r>
            <a:r>
              <a:rPr lang="zh-TW" altLang="en-US" sz="1800" dirty="0">
                <a:latin typeface="Noto Sans HK" panose="020B0200000000000000" pitchFamily="34" charset="-120"/>
                <a:ea typeface="Noto Sans HK" panose="020B0200000000000000" pitchFamily="34" charset="-120"/>
              </a:rPr>
              <a:t>原則</a:t>
            </a:r>
            <a:endParaRPr sz="1400"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1785496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2B05DAE9-8EFD-21F7-1404-EBDDBA497E66}"/>
            </a:ext>
          </a:extLst>
        </p:cNvPr>
        <p:cNvGrpSpPr/>
        <p:nvPr/>
      </p:nvGrpSpPr>
      <p:grpSpPr>
        <a:xfrm>
          <a:off x="0" y="0"/>
          <a:ext cx="0" cy="0"/>
          <a:chOff x="0" y="0"/>
          <a:chExt cx="0" cy="0"/>
        </a:xfrm>
      </p:grpSpPr>
      <p:sp>
        <p:nvSpPr>
          <p:cNvPr id="693" name="Google Shape;693;p33">
            <a:extLst>
              <a:ext uri="{FF2B5EF4-FFF2-40B4-BE49-F238E27FC236}">
                <a16:creationId xmlns:a16="http://schemas.microsoft.com/office/drawing/2014/main" id="{648D95A8-DEEE-A0AC-942A-73D2E50747B5}"/>
              </a:ext>
            </a:extLst>
          </p:cNvPr>
          <p:cNvSpPr txBox="1">
            <a:spLocks noGrp="1"/>
          </p:cNvSpPr>
          <p:nvPr>
            <p:ph type="title"/>
          </p:nvPr>
        </p:nvSpPr>
        <p:spPr>
          <a:xfrm>
            <a:off x="939047" y="1322608"/>
            <a:ext cx="5169784" cy="499800"/>
          </a:xfrm>
          <a:prstGeom prst="rect">
            <a:avLst/>
          </a:prstGeom>
        </p:spPr>
        <p:txBody>
          <a:bodyPr spcFirstLastPara="1" wrap="square" lIns="91425" tIns="91425" rIns="91425" bIns="91425" anchor="b" anchorCtr="0">
            <a:noAutofit/>
          </a:bodyPr>
          <a:lstStyle/>
          <a:p>
            <a:r>
              <a:rPr lang="zh-TW" altLang="en-US" b="1" dirty="0">
                <a:latin typeface="Noto Sans HK" panose="020B0200000000000000" pitchFamily="34" charset="-120"/>
                <a:ea typeface="Noto Sans HK" panose="020B0200000000000000" pitchFamily="34" charset="-120"/>
              </a:rPr>
              <a:t>個人資料</a:t>
            </a:r>
            <a:endParaRPr lang="en-US" b="1" dirty="0">
              <a:latin typeface="Noto Sans HK" panose="020B0200000000000000" pitchFamily="34" charset="-120"/>
              <a:ea typeface="Noto Sans HK" panose="020B0200000000000000" pitchFamily="34" charset="-120"/>
            </a:endParaRPr>
          </a:p>
        </p:txBody>
      </p:sp>
      <p:sp>
        <p:nvSpPr>
          <p:cNvPr id="575" name="Google Shape;575;p33">
            <a:extLst>
              <a:ext uri="{FF2B5EF4-FFF2-40B4-BE49-F238E27FC236}">
                <a16:creationId xmlns:a16="http://schemas.microsoft.com/office/drawing/2014/main" id="{C43126A7-FFF6-36D3-C600-921BB2C16B0A}"/>
              </a:ext>
            </a:extLst>
          </p:cNvPr>
          <p:cNvSpPr txBox="1">
            <a:spLocks noGrp="1"/>
          </p:cNvSpPr>
          <p:nvPr>
            <p:ph type="title" idx="2"/>
          </p:nvPr>
        </p:nvSpPr>
        <p:spPr>
          <a:xfrm>
            <a:off x="768900" y="403200"/>
            <a:ext cx="5169784" cy="755700"/>
          </a:xfrm>
          <a:prstGeom prst="rect">
            <a:avLst/>
          </a:prstGeom>
        </p:spPr>
        <p:txBody>
          <a:bodyPr spcFirstLastPara="1" wrap="square" lIns="91425" tIns="91425" rIns="91425" bIns="91425" anchor="b" anchorCtr="0">
            <a:noAutofit/>
          </a:bodyPr>
          <a:lstStyle/>
          <a:p>
            <a:pPr lvl="0"/>
            <a:r>
              <a:rPr lang="zh-TW" altLang="en-US" dirty="0">
                <a:latin typeface="Noto Sans HK" panose="020B0200000000000000" pitchFamily="34" charset="-120"/>
                <a:ea typeface="Noto Sans HK" panose="020B0200000000000000" pitchFamily="34" charset="-120"/>
              </a:rPr>
              <a:t>提問</a:t>
            </a:r>
            <a:endParaRPr dirty="0">
              <a:latin typeface="Noto Sans HK" panose="020B0200000000000000" pitchFamily="34" charset="-120"/>
              <a:ea typeface="Noto Sans HK" panose="020B0200000000000000" pitchFamily="34" charset="-120"/>
            </a:endParaRPr>
          </a:p>
        </p:txBody>
      </p:sp>
      <p:sp>
        <p:nvSpPr>
          <p:cNvPr id="3" name="副標題 2">
            <a:extLst>
              <a:ext uri="{FF2B5EF4-FFF2-40B4-BE49-F238E27FC236}">
                <a16:creationId xmlns:a16="http://schemas.microsoft.com/office/drawing/2014/main" id="{F2F52C15-2CD4-0703-F758-7E73F5EEAD18}"/>
              </a:ext>
            </a:extLst>
          </p:cNvPr>
          <p:cNvSpPr>
            <a:spLocks noGrp="1"/>
          </p:cNvSpPr>
          <p:nvPr>
            <p:ph type="subTitle" idx="1"/>
          </p:nvPr>
        </p:nvSpPr>
        <p:spPr>
          <a:xfrm>
            <a:off x="905537" y="1986116"/>
            <a:ext cx="3371400" cy="671100"/>
          </a:xfrm>
        </p:spPr>
        <p:txBody>
          <a:bodyPr/>
          <a:lstStyle/>
          <a:p>
            <a:r>
              <a:rPr lang="zh-TW" altLang="en-US" dirty="0">
                <a:latin typeface="Noto Sans HK" panose="020B0200000000000000" pitchFamily="34" charset="-120"/>
                <a:ea typeface="Noto Sans HK" panose="020B0200000000000000" pitchFamily="34" charset="-120"/>
              </a:rPr>
              <a:t>先根據</a:t>
            </a:r>
            <a:r>
              <a:rPr lang="en-US" altLang="zh-TW" dirty="0">
                <a:latin typeface="Noto Sans HK" panose="020B0200000000000000" pitchFamily="34" charset="-120"/>
                <a:ea typeface="Noto Sans HK" panose="020B0200000000000000" pitchFamily="34" charset="-120"/>
              </a:rPr>
              <a:t>6</a:t>
            </a:r>
            <a:r>
              <a:rPr lang="zh-TW" altLang="en-US" dirty="0">
                <a:latin typeface="Noto Sans HK" panose="020B0200000000000000" pitchFamily="34" charset="-120"/>
                <a:ea typeface="Noto Sans HK" panose="020B0200000000000000" pitchFamily="34" charset="-120"/>
              </a:rPr>
              <a:t>項保障資料原則作評估</a:t>
            </a:r>
            <a:endParaRPr lang="zh-HK" altLang="en-US" dirty="0">
              <a:latin typeface="Noto Sans HK" panose="020B0200000000000000" pitchFamily="34" charset="-120"/>
              <a:ea typeface="Noto Sans HK" panose="020B0200000000000000" pitchFamily="34" charset="-120"/>
            </a:endParaRPr>
          </a:p>
        </p:txBody>
      </p:sp>
      <p:pic>
        <p:nvPicPr>
          <p:cNvPr id="4" name="圖片 3" descr="一張含有 文字, 螢幕擷取畫面, 字型, 標誌 的圖片&#10;&#10;AI 產生的內容可能不正確。">
            <a:extLst>
              <a:ext uri="{FF2B5EF4-FFF2-40B4-BE49-F238E27FC236}">
                <a16:creationId xmlns:a16="http://schemas.microsoft.com/office/drawing/2014/main" id="{BE76278F-34EA-046B-174E-040FAC96D55A}"/>
              </a:ext>
            </a:extLst>
          </p:cNvPr>
          <p:cNvPicPr>
            <a:picLocks noChangeAspect="1"/>
          </p:cNvPicPr>
          <p:nvPr/>
        </p:nvPicPr>
        <p:blipFill>
          <a:blip r:embed="rId3"/>
          <a:stretch>
            <a:fillRect/>
          </a:stretch>
        </p:blipFill>
        <p:spPr>
          <a:xfrm>
            <a:off x="4788406" y="372974"/>
            <a:ext cx="2997721" cy="4568483"/>
          </a:xfrm>
          <a:prstGeom prst="rect">
            <a:avLst/>
          </a:prstGeom>
        </p:spPr>
      </p:pic>
    </p:spTree>
    <p:extLst>
      <p:ext uri="{BB962C8B-B14F-4D97-AF65-F5344CB8AC3E}">
        <p14:creationId xmlns:p14="http://schemas.microsoft.com/office/powerpoint/2010/main" val="1358838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46"/>
          <p:cNvSpPr txBox="1">
            <a:spLocks noGrp="1"/>
          </p:cNvSpPr>
          <p:nvPr>
            <p:ph type="ctrTitle"/>
          </p:nvPr>
        </p:nvSpPr>
        <p:spPr>
          <a:xfrm>
            <a:off x="2056800" y="-533400"/>
            <a:ext cx="4116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1965" name="Google Shape;1965;p46"/>
          <p:cNvSpPr txBox="1">
            <a:spLocks noGrp="1"/>
          </p:cNvSpPr>
          <p:nvPr>
            <p:ph type="subTitle" idx="1"/>
          </p:nvPr>
        </p:nvSpPr>
        <p:spPr>
          <a:xfrm>
            <a:off x="2293500" y="1676375"/>
            <a:ext cx="3642600" cy="14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altLang="en-US" sz="3600" dirty="0">
                <a:solidFill>
                  <a:schemeClr val="accent1"/>
                </a:solidFill>
                <a:latin typeface="微軟正黑體" panose="020B0604030504040204" pitchFamily="34" charset="-120"/>
                <a:ea typeface="微軟正黑體" panose="020B0604030504040204" pitchFamily="34" charset="-120"/>
              </a:rPr>
              <a:t>問題</a:t>
            </a:r>
            <a:r>
              <a:rPr lang="en-US" altLang="zh-TW" sz="3600" dirty="0">
                <a:solidFill>
                  <a:schemeClr val="accent1"/>
                </a:solidFill>
                <a:latin typeface="微軟正黑體" panose="020B0604030504040204" pitchFamily="34" charset="-120"/>
                <a:ea typeface="微軟正黑體" panose="020B0604030504040204" pitchFamily="34" charset="-120"/>
              </a:rPr>
              <a:t>?</a:t>
            </a:r>
            <a:endParaRPr sz="3600" dirty="0">
              <a:solidFill>
                <a:schemeClr val="accent1"/>
              </a:solidFill>
              <a:latin typeface="微軟正黑體" panose="020B0604030504040204" pitchFamily="34" charset="-120"/>
              <a:ea typeface="微軟正黑體" panose="020B0604030504040204" pitchFamily="34" charset="-120"/>
            </a:endParaRPr>
          </a:p>
        </p:txBody>
      </p:sp>
      <p:sp>
        <p:nvSpPr>
          <p:cNvPr id="1977" name="Google Shape;1977;p46"/>
          <p:cNvSpPr txBox="1"/>
          <p:nvPr/>
        </p:nvSpPr>
        <p:spPr>
          <a:xfrm>
            <a:off x="2596207" y="4272688"/>
            <a:ext cx="3000000" cy="352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dirty="0">
                <a:solidFill>
                  <a:schemeClr val="accent1"/>
                </a:solidFill>
                <a:latin typeface="Righteous"/>
                <a:ea typeface="Righteous"/>
                <a:cs typeface="Righteous"/>
                <a:sym typeface="Righteous"/>
              </a:rPr>
              <a:t>Please keep this slide for attribution.</a:t>
            </a:r>
            <a:endParaRPr sz="1100" dirty="0">
              <a:solidFill>
                <a:schemeClr val="accent1"/>
              </a:solidFill>
              <a:latin typeface="Righteous"/>
              <a:ea typeface="Righteous"/>
              <a:cs typeface="Righteous"/>
              <a:sym typeface="Righteous"/>
            </a:endParaRPr>
          </a:p>
        </p:txBody>
      </p:sp>
      <p:grpSp>
        <p:nvGrpSpPr>
          <p:cNvPr id="1978" name="Google Shape;1978;p46"/>
          <p:cNvGrpSpPr/>
          <p:nvPr/>
        </p:nvGrpSpPr>
        <p:grpSpPr>
          <a:xfrm>
            <a:off x="5392925" y="1758640"/>
            <a:ext cx="3850181" cy="4059548"/>
            <a:chOff x="5392925" y="1758640"/>
            <a:chExt cx="3850181" cy="4059548"/>
          </a:xfrm>
        </p:grpSpPr>
        <p:sp>
          <p:nvSpPr>
            <p:cNvPr id="1979" name="Google Shape;1979;p46"/>
            <p:cNvSpPr/>
            <p:nvPr/>
          </p:nvSpPr>
          <p:spPr>
            <a:xfrm rot="-7697571" flipH="1">
              <a:off x="5451965" y="2804215"/>
              <a:ext cx="584807" cy="433830"/>
            </a:xfrm>
            <a:custGeom>
              <a:avLst/>
              <a:gdLst/>
              <a:ahLst/>
              <a:cxnLst/>
              <a:rect l="l" t="t" r="r" b="b"/>
              <a:pathLst>
                <a:path w="29427" h="21830" extrusionOk="0">
                  <a:moveTo>
                    <a:pt x="9919" y="0"/>
                  </a:moveTo>
                  <a:cubicBezTo>
                    <a:pt x="9354" y="0"/>
                    <a:pt x="8833" y="374"/>
                    <a:pt x="8835" y="995"/>
                  </a:cubicBezTo>
                  <a:cubicBezTo>
                    <a:pt x="8839" y="2031"/>
                    <a:pt x="10664" y="4651"/>
                    <a:pt x="13919" y="6502"/>
                  </a:cubicBezTo>
                  <a:cubicBezTo>
                    <a:pt x="17172" y="8352"/>
                    <a:pt x="11420" y="9249"/>
                    <a:pt x="9331" y="9613"/>
                  </a:cubicBezTo>
                  <a:cubicBezTo>
                    <a:pt x="7242" y="9976"/>
                    <a:pt x="837" y="11404"/>
                    <a:pt x="458" y="12131"/>
                  </a:cubicBezTo>
                  <a:cubicBezTo>
                    <a:pt x="1" y="13004"/>
                    <a:pt x="634" y="13709"/>
                    <a:pt x="2020" y="13709"/>
                  </a:cubicBezTo>
                  <a:cubicBezTo>
                    <a:pt x="2325" y="13709"/>
                    <a:pt x="2667" y="13675"/>
                    <a:pt x="3043" y="13601"/>
                  </a:cubicBezTo>
                  <a:cubicBezTo>
                    <a:pt x="4355" y="13340"/>
                    <a:pt x="7304" y="12933"/>
                    <a:pt x="9375" y="12933"/>
                  </a:cubicBezTo>
                  <a:cubicBezTo>
                    <a:pt x="10622" y="12933"/>
                    <a:pt x="11550" y="13081"/>
                    <a:pt x="11613" y="13496"/>
                  </a:cubicBezTo>
                  <a:cubicBezTo>
                    <a:pt x="11613" y="13496"/>
                    <a:pt x="11606" y="13507"/>
                    <a:pt x="11594" y="13527"/>
                  </a:cubicBezTo>
                  <a:cubicBezTo>
                    <a:pt x="10546" y="15150"/>
                    <a:pt x="10665" y="17273"/>
                    <a:pt x="11869" y="18787"/>
                  </a:cubicBezTo>
                  <a:cubicBezTo>
                    <a:pt x="12952" y="20148"/>
                    <a:pt x="14544" y="21830"/>
                    <a:pt x="15798" y="21830"/>
                  </a:cubicBezTo>
                  <a:cubicBezTo>
                    <a:pt x="15890" y="21830"/>
                    <a:pt x="15981" y="21821"/>
                    <a:pt x="16069" y="21802"/>
                  </a:cubicBezTo>
                  <a:cubicBezTo>
                    <a:pt x="18496" y="21278"/>
                    <a:pt x="23419" y="19177"/>
                    <a:pt x="23419" y="19177"/>
                  </a:cubicBezTo>
                  <a:lnTo>
                    <a:pt x="29427" y="16284"/>
                  </a:lnTo>
                  <a:lnTo>
                    <a:pt x="26126" y="6525"/>
                  </a:lnTo>
                  <a:lnTo>
                    <a:pt x="18870" y="4844"/>
                  </a:lnTo>
                  <a:cubicBezTo>
                    <a:pt x="18192" y="4693"/>
                    <a:pt x="17441" y="4512"/>
                    <a:pt x="16601" y="4278"/>
                  </a:cubicBezTo>
                  <a:cubicBezTo>
                    <a:pt x="15620" y="4003"/>
                    <a:pt x="14692" y="3566"/>
                    <a:pt x="13854" y="2986"/>
                  </a:cubicBezTo>
                  <a:cubicBezTo>
                    <a:pt x="12838" y="2285"/>
                    <a:pt x="11527" y="1300"/>
                    <a:pt x="10972" y="543"/>
                  </a:cubicBezTo>
                  <a:cubicBezTo>
                    <a:pt x="10698" y="168"/>
                    <a:pt x="10298" y="0"/>
                    <a:pt x="99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46"/>
            <p:cNvGrpSpPr/>
            <p:nvPr/>
          </p:nvGrpSpPr>
          <p:grpSpPr>
            <a:xfrm rot="-1569724">
              <a:off x="5977642" y="2189854"/>
              <a:ext cx="2698890" cy="3197119"/>
              <a:chOff x="6034949" y="788746"/>
              <a:chExt cx="3010302" cy="3566019"/>
            </a:xfrm>
          </p:grpSpPr>
          <p:sp>
            <p:nvSpPr>
              <p:cNvPr id="1981" name="Google Shape;1981;p46"/>
              <p:cNvSpPr/>
              <p:nvPr/>
            </p:nvSpPr>
            <p:spPr>
              <a:xfrm>
                <a:off x="6034949" y="1224847"/>
                <a:ext cx="2708026" cy="3129918"/>
              </a:xfrm>
              <a:custGeom>
                <a:avLst/>
                <a:gdLst/>
                <a:ahLst/>
                <a:cxnLst/>
                <a:rect l="l" t="t" r="r" b="b"/>
                <a:pathLst>
                  <a:path w="122162" h="141194" extrusionOk="0">
                    <a:moveTo>
                      <a:pt x="25374" y="0"/>
                    </a:moveTo>
                    <a:lnTo>
                      <a:pt x="7716" y="455"/>
                    </a:lnTo>
                    <a:cubicBezTo>
                      <a:pt x="7716" y="455"/>
                      <a:pt x="1" y="61062"/>
                      <a:pt x="16071" y="64470"/>
                    </a:cubicBezTo>
                    <a:cubicBezTo>
                      <a:pt x="18939" y="65078"/>
                      <a:pt x="21717" y="65343"/>
                      <a:pt x="24379" y="65343"/>
                    </a:cubicBezTo>
                    <a:cubicBezTo>
                      <a:pt x="35485" y="65343"/>
                      <a:pt x="44589" y="60728"/>
                      <a:pt x="49974" y="57155"/>
                    </a:cubicBezTo>
                    <a:lnTo>
                      <a:pt x="49974" y="57155"/>
                    </a:lnTo>
                    <a:lnTo>
                      <a:pt x="40526" y="89675"/>
                    </a:lnTo>
                    <a:lnTo>
                      <a:pt x="25323" y="118716"/>
                    </a:lnTo>
                    <a:lnTo>
                      <a:pt x="49091" y="130887"/>
                    </a:lnTo>
                    <a:lnTo>
                      <a:pt x="71080" y="141194"/>
                    </a:lnTo>
                    <a:lnTo>
                      <a:pt x="88978" y="106853"/>
                    </a:lnTo>
                    <a:lnTo>
                      <a:pt x="104893" y="76479"/>
                    </a:lnTo>
                    <a:lnTo>
                      <a:pt x="122162" y="59666"/>
                    </a:lnTo>
                    <a:lnTo>
                      <a:pt x="122161" y="59666"/>
                    </a:lnTo>
                    <a:cubicBezTo>
                      <a:pt x="117729" y="45866"/>
                      <a:pt x="101540" y="37896"/>
                      <a:pt x="97150" y="35825"/>
                    </a:cubicBezTo>
                    <a:lnTo>
                      <a:pt x="80064" y="30150"/>
                    </a:lnTo>
                    <a:cubicBezTo>
                      <a:pt x="75085" y="28372"/>
                      <a:pt x="70919" y="27471"/>
                      <a:pt x="66942" y="27471"/>
                    </a:cubicBezTo>
                    <a:cubicBezTo>
                      <a:pt x="61459" y="27471"/>
                      <a:pt x="56336" y="29183"/>
                      <a:pt x="49938" y="32673"/>
                    </a:cubicBezTo>
                    <a:cubicBezTo>
                      <a:pt x="49379" y="32979"/>
                      <a:pt x="48328" y="33455"/>
                      <a:pt x="47127" y="33991"/>
                    </a:cubicBezTo>
                    <a:lnTo>
                      <a:pt x="47096" y="33919"/>
                    </a:lnTo>
                    <a:lnTo>
                      <a:pt x="27133" y="42734"/>
                    </a:lnTo>
                    <a:lnTo>
                      <a:pt x="25374" y="0"/>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7132972" y="1865045"/>
                <a:ext cx="270355" cy="654407"/>
              </a:xfrm>
              <a:custGeom>
                <a:avLst/>
                <a:gdLst/>
                <a:ahLst/>
                <a:cxnLst/>
                <a:rect l="l" t="t" r="r" b="b"/>
                <a:pathLst>
                  <a:path w="12196" h="29521" extrusionOk="0">
                    <a:moveTo>
                      <a:pt x="12181" y="1"/>
                    </a:moveTo>
                    <a:cubicBezTo>
                      <a:pt x="12164" y="1"/>
                      <a:pt x="12060" y="48"/>
                      <a:pt x="11878" y="137"/>
                    </a:cubicBezTo>
                    <a:cubicBezTo>
                      <a:pt x="11594" y="281"/>
                      <a:pt x="11317" y="443"/>
                      <a:pt x="11054" y="622"/>
                    </a:cubicBezTo>
                    <a:cubicBezTo>
                      <a:pt x="10358" y="1076"/>
                      <a:pt x="9417" y="1855"/>
                      <a:pt x="8489" y="3024"/>
                    </a:cubicBezTo>
                    <a:cubicBezTo>
                      <a:pt x="7560" y="4189"/>
                      <a:pt x="6672" y="5749"/>
                      <a:pt x="5970" y="7586"/>
                    </a:cubicBezTo>
                    <a:cubicBezTo>
                      <a:pt x="5251" y="9418"/>
                      <a:pt x="4706" y="11509"/>
                      <a:pt x="4121" y="13688"/>
                    </a:cubicBezTo>
                    <a:cubicBezTo>
                      <a:pt x="2969" y="18041"/>
                      <a:pt x="1926" y="21979"/>
                      <a:pt x="1160" y="24870"/>
                    </a:cubicBezTo>
                    <a:cubicBezTo>
                      <a:pt x="799" y="26279"/>
                      <a:pt x="506" y="27432"/>
                      <a:pt x="292" y="28266"/>
                    </a:cubicBezTo>
                    <a:cubicBezTo>
                      <a:pt x="201" y="28646"/>
                      <a:pt x="126" y="28953"/>
                      <a:pt x="70" y="29192"/>
                    </a:cubicBezTo>
                    <a:cubicBezTo>
                      <a:pt x="21" y="29406"/>
                      <a:pt x="0" y="29518"/>
                      <a:pt x="9" y="29520"/>
                    </a:cubicBezTo>
                    <a:cubicBezTo>
                      <a:pt x="9" y="29520"/>
                      <a:pt x="10" y="29520"/>
                      <a:pt x="10" y="29520"/>
                    </a:cubicBezTo>
                    <a:cubicBezTo>
                      <a:pt x="19" y="29520"/>
                      <a:pt x="59" y="29412"/>
                      <a:pt x="123" y="29206"/>
                    </a:cubicBezTo>
                    <a:lnTo>
                      <a:pt x="394" y="28292"/>
                    </a:lnTo>
                    <a:lnTo>
                      <a:pt x="1343" y="24919"/>
                    </a:lnTo>
                    <a:cubicBezTo>
                      <a:pt x="2129" y="22033"/>
                      <a:pt x="3197" y="18101"/>
                      <a:pt x="4381" y="13757"/>
                    </a:cubicBezTo>
                    <a:cubicBezTo>
                      <a:pt x="4966" y="11576"/>
                      <a:pt x="5502" y="9494"/>
                      <a:pt x="6200" y="7674"/>
                    </a:cubicBezTo>
                    <a:cubicBezTo>
                      <a:pt x="6883" y="5851"/>
                      <a:pt x="7740" y="4305"/>
                      <a:pt x="8639" y="3141"/>
                    </a:cubicBezTo>
                    <a:cubicBezTo>
                      <a:pt x="9534" y="1973"/>
                      <a:pt x="10443" y="1184"/>
                      <a:pt x="11112" y="708"/>
                    </a:cubicBezTo>
                    <a:cubicBezTo>
                      <a:pt x="11783" y="228"/>
                      <a:pt x="12196" y="26"/>
                      <a:pt x="12183" y="2"/>
                    </a:cubicBezTo>
                    <a:cubicBezTo>
                      <a:pt x="12183" y="1"/>
                      <a:pt x="12182" y="1"/>
                      <a:pt x="1218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7968066" y="2461262"/>
                <a:ext cx="72909" cy="153177"/>
              </a:xfrm>
              <a:custGeom>
                <a:avLst/>
                <a:gdLst/>
                <a:ahLst/>
                <a:cxnLst/>
                <a:rect l="l" t="t" r="r" b="b"/>
                <a:pathLst>
                  <a:path w="3289" h="6910" extrusionOk="0">
                    <a:moveTo>
                      <a:pt x="71" y="0"/>
                    </a:moveTo>
                    <a:cubicBezTo>
                      <a:pt x="70" y="0"/>
                      <a:pt x="69" y="0"/>
                      <a:pt x="68" y="1"/>
                    </a:cubicBezTo>
                    <a:cubicBezTo>
                      <a:pt x="0" y="39"/>
                      <a:pt x="794" y="1546"/>
                      <a:pt x="1669" y="3451"/>
                    </a:cubicBezTo>
                    <a:cubicBezTo>
                      <a:pt x="2543" y="5338"/>
                      <a:pt x="3171" y="6910"/>
                      <a:pt x="3253" y="6910"/>
                    </a:cubicBezTo>
                    <a:cubicBezTo>
                      <a:pt x="3254" y="6910"/>
                      <a:pt x="3254" y="6909"/>
                      <a:pt x="3255" y="6909"/>
                    </a:cubicBezTo>
                    <a:cubicBezTo>
                      <a:pt x="3288" y="6896"/>
                      <a:pt x="3174" y="6483"/>
                      <a:pt x="2941" y="5833"/>
                    </a:cubicBezTo>
                    <a:cubicBezTo>
                      <a:pt x="2710" y="5183"/>
                      <a:pt x="2356" y="4296"/>
                      <a:pt x="1914" y="3339"/>
                    </a:cubicBezTo>
                    <a:cubicBezTo>
                      <a:pt x="1471" y="2381"/>
                      <a:pt x="1028" y="1536"/>
                      <a:pt x="683" y="938"/>
                    </a:cubicBezTo>
                    <a:cubicBezTo>
                      <a:pt x="347" y="352"/>
                      <a:pt x="111" y="0"/>
                      <a:pt x="7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8199051" y="2457715"/>
                <a:ext cx="153665" cy="94810"/>
              </a:xfrm>
              <a:custGeom>
                <a:avLst/>
                <a:gdLst/>
                <a:ahLst/>
                <a:cxnLst/>
                <a:rect l="l" t="t" r="r" b="b"/>
                <a:pathLst>
                  <a:path w="6932" h="4277" extrusionOk="0">
                    <a:moveTo>
                      <a:pt x="6883" y="1"/>
                    </a:moveTo>
                    <a:cubicBezTo>
                      <a:pt x="6749" y="1"/>
                      <a:pt x="5225" y="884"/>
                      <a:pt x="3395" y="2024"/>
                    </a:cubicBezTo>
                    <a:cubicBezTo>
                      <a:pt x="1503" y="3203"/>
                      <a:pt x="1" y="4210"/>
                      <a:pt x="41" y="4273"/>
                    </a:cubicBezTo>
                    <a:cubicBezTo>
                      <a:pt x="42" y="4275"/>
                      <a:pt x="45" y="4276"/>
                      <a:pt x="49" y="4276"/>
                    </a:cubicBezTo>
                    <a:cubicBezTo>
                      <a:pt x="183" y="4276"/>
                      <a:pt x="1708" y="3392"/>
                      <a:pt x="3537" y="2253"/>
                    </a:cubicBezTo>
                    <a:cubicBezTo>
                      <a:pt x="5429" y="1074"/>
                      <a:pt x="6931" y="67"/>
                      <a:pt x="6891" y="4"/>
                    </a:cubicBezTo>
                    <a:cubicBezTo>
                      <a:pt x="6890" y="2"/>
                      <a:pt x="6887" y="1"/>
                      <a:pt x="6883"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8208539" y="2223028"/>
                <a:ext cx="9687" cy="122010"/>
              </a:xfrm>
              <a:custGeom>
                <a:avLst/>
                <a:gdLst/>
                <a:ahLst/>
                <a:cxnLst/>
                <a:rect l="l" t="t" r="r" b="b"/>
                <a:pathLst>
                  <a:path w="437" h="5504" extrusionOk="0">
                    <a:moveTo>
                      <a:pt x="76" y="0"/>
                    </a:moveTo>
                    <a:cubicBezTo>
                      <a:pt x="76" y="0"/>
                      <a:pt x="76" y="0"/>
                      <a:pt x="76" y="0"/>
                    </a:cubicBezTo>
                    <a:cubicBezTo>
                      <a:pt x="1" y="4"/>
                      <a:pt x="6" y="1239"/>
                      <a:pt x="86" y="2759"/>
                    </a:cubicBezTo>
                    <a:cubicBezTo>
                      <a:pt x="164" y="4275"/>
                      <a:pt x="289" y="5503"/>
                      <a:pt x="363" y="5503"/>
                    </a:cubicBezTo>
                    <a:cubicBezTo>
                      <a:pt x="363" y="5503"/>
                      <a:pt x="364" y="5503"/>
                      <a:pt x="364" y="5503"/>
                    </a:cubicBezTo>
                    <a:cubicBezTo>
                      <a:pt x="437" y="5499"/>
                      <a:pt x="433" y="4265"/>
                      <a:pt x="353" y="2745"/>
                    </a:cubicBezTo>
                    <a:cubicBezTo>
                      <a:pt x="274" y="1227"/>
                      <a:pt x="151" y="0"/>
                      <a:pt x="76"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8417667" y="2255703"/>
                <a:ext cx="110882" cy="67611"/>
              </a:xfrm>
              <a:custGeom>
                <a:avLst/>
                <a:gdLst/>
                <a:ahLst/>
                <a:cxnLst/>
                <a:rect l="l" t="t" r="r" b="b"/>
                <a:pathLst>
                  <a:path w="5002" h="3050" extrusionOk="0">
                    <a:moveTo>
                      <a:pt x="52" y="1"/>
                    </a:moveTo>
                    <a:cubicBezTo>
                      <a:pt x="46" y="1"/>
                      <a:pt x="42" y="2"/>
                      <a:pt x="40" y="5"/>
                    </a:cubicBezTo>
                    <a:cubicBezTo>
                      <a:pt x="0" y="69"/>
                      <a:pt x="1071" y="801"/>
                      <a:pt x="2431" y="1640"/>
                    </a:cubicBezTo>
                    <a:cubicBezTo>
                      <a:pt x="3725" y="2440"/>
                      <a:pt x="4816" y="3050"/>
                      <a:pt x="4950" y="3050"/>
                    </a:cubicBezTo>
                    <a:cubicBezTo>
                      <a:pt x="4957" y="3050"/>
                      <a:pt x="4961" y="3048"/>
                      <a:pt x="4963" y="3045"/>
                    </a:cubicBezTo>
                    <a:cubicBezTo>
                      <a:pt x="5001" y="2982"/>
                      <a:pt x="3931" y="2252"/>
                      <a:pt x="2572" y="1412"/>
                    </a:cubicBezTo>
                    <a:cubicBezTo>
                      <a:pt x="1274" y="611"/>
                      <a:pt x="184" y="1"/>
                      <a:pt x="5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8050595" y="2784309"/>
                <a:ext cx="70315" cy="155926"/>
              </a:xfrm>
              <a:custGeom>
                <a:avLst/>
                <a:gdLst/>
                <a:ahLst/>
                <a:cxnLst/>
                <a:rect l="l" t="t" r="r" b="b"/>
                <a:pathLst>
                  <a:path w="3172" h="7034" extrusionOk="0">
                    <a:moveTo>
                      <a:pt x="3101" y="0"/>
                    </a:moveTo>
                    <a:cubicBezTo>
                      <a:pt x="3021" y="0"/>
                      <a:pt x="2292" y="1541"/>
                      <a:pt x="1462" y="3464"/>
                    </a:cubicBezTo>
                    <a:cubicBezTo>
                      <a:pt x="624" y="5405"/>
                      <a:pt x="0" y="7003"/>
                      <a:pt x="68" y="7033"/>
                    </a:cubicBezTo>
                    <a:cubicBezTo>
                      <a:pt x="69" y="7033"/>
                      <a:pt x="70" y="7033"/>
                      <a:pt x="70" y="7033"/>
                    </a:cubicBezTo>
                    <a:cubicBezTo>
                      <a:pt x="150" y="7033"/>
                      <a:pt x="879" y="5493"/>
                      <a:pt x="1709" y="3570"/>
                    </a:cubicBezTo>
                    <a:cubicBezTo>
                      <a:pt x="2546" y="1629"/>
                      <a:pt x="3171" y="30"/>
                      <a:pt x="3103" y="1"/>
                    </a:cubicBezTo>
                    <a:cubicBezTo>
                      <a:pt x="3103" y="1"/>
                      <a:pt x="3102" y="0"/>
                      <a:pt x="310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7861551" y="2979361"/>
                <a:ext cx="53512" cy="101172"/>
              </a:xfrm>
              <a:custGeom>
                <a:avLst/>
                <a:gdLst/>
                <a:ahLst/>
                <a:cxnLst/>
                <a:rect l="l" t="t" r="r" b="b"/>
                <a:pathLst>
                  <a:path w="2414" h="4564" extrusionOk="0">
                    <a:moveTo>
                      <a:pt x="70" y="0"/>
                    </a:moveTo>
                    <a:cubicBezTo>
                      <a:pt x="68" y="0"/>
                      <a:pt x="67" y="0"/>
                      <a:pt x="66" y="1"/>
                    </a:cubicBezTo>
                    <a:cubicBezTo>
                      <a:pt x="0" y="34"/>
                      <a:pt x="457" y="1083"/>
                      <a:pt x="1087" y="2342"/>
                    </a:cubicBezTo>
                    <a:cubicBezTo>
                      <a:pt x="1707" y="3581"/>
                      <a:pt x="2262" y="4563"/>
                      <a:pt x="2344" y="4563"/>
                    </a:cubicBezTo>
                    <a:cubicBezTo>
                      <a:pt x="2345" y="4563"/>
                      <a:pt x="2346" y="4563"/>
                      <a:pt x="2347" y="4563"/>
                    </a:cubicBezTo>
                    <a:cubicBezTo>
                      <a:pt x="2413" y="4529"/>
                      <a:pt x="1956" y="3482"/>
                      <a:pt x="1328" y="2222"/>
                    </a:cubicBezTo>
                    <a:cubicBezTo>
                      <a:pt x="708" y="982"/>
                      <a:pt x="151" y="0"/>
                      <a:pt x="7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7909920" y="3268957"/>
                <a:ext cx="119971" cy="18599"/>
              </a:xfrm>
              <a:custGeom>
                <a:avLst/>
                <a:gdLst/>
                <a:ahLst/>
                <a:cxnLst/>
                <a:rect l="l" t="t" r="r" b="b"/>
                <a:pathLst>
                  <a:path w="5412" h="839" extrusionOk="0">
                    <a:moveTo>
                      <a:pt x="5339" y="1"/>
                    </a:moveTo>
                    <a:cubicBezTo>
                      <a:pt x="5094" y="1"/>
                      <a:pt x="4013" y="241"/>
                      <a:pt x="2700" y="425"/>
                    </a:cubicBezTo>
                    <a:cubicBezTo>
                      <a:pt x="1217" y="636"/>
                      <a:pt x="2" y="694"/>
                      <a:pt x="2" y="772"/>
                    </a:cubicBezTo>
                    <a:cubicBezTo>
                      <a:pt x="1" y="806"/>
                      <a:pt x="288" y="838"/>
                      <a:pt x="754" y="838"/>
                    </a:cubicBezTo>
                    <a:cubicBezTo>
                      <a:pt x="1254" y="838"/>
                      <a:pt x="1960" y="801"/>
                      <a:pt x="2738" y="691"/>
                    </a:cubicBezTo>
                    <a:cubicBezTo>
                      <a:pt x="4242" y="481"/>
                      <a:pt x="5411" y="80"/>
                      <a:pt x="5391" y="13"/>
                    </a:cubicBezTo>
                    <a:cubicBezTo>
                      <a:pt x="5388" y="5"/>
                      <a:pt x="5370" y="1"/>
                      <a:pt x="533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8176573" y="2954045"/>
                <a:ext cx="49079" cy="108798"/>
              </a:xfrm>
              <a:custGeom>
                <a:avLst/>
                <a:gdLst/>
                <a:ahLst/>
                <a:cxnLst/>
                <a:rect l="l" t="t" r="r" b="b"/>
                <a:pathLst>
                  <a:path w="2214" h="4908" extrusionOk="0">
                    <a:moveTo>
                      <a:pt x="2142" y="0"/>
                    </a:moveTo>
                    <a:cubicBezTo>
                      <a:pt x="2062" y="0"/>
                      <a:pt x="1549" y="1065"/>
                      <a:pt x="983" y="2402"/>
                    </a:cubicBezTo>
                    <a:cubicBezTo>
                      <a:pt x="409" y="3756"/>
                      <a:pt x="0" y="4878"/>
                      <a:pt x="68" y="4907"/>
                    </a:cubicBezTo>
                    <a:cubicBezTo>
                      <a:pt x="69" y="4908"/>
                      <a:pt x="70" y="4908"/>
                      <a:pt x="71" y="4908"/>
                    </a:cubicBezTo>
                    <a:cubicBezTo>
                      <a:pt x="150" y="4908"/>
                      <a:pt x="665" y="3844"/>
                      <a:pt x="1230" y="2506"/>
                    </a:cubicBezTo>
                    <a:cubicBezTo>
                      <a:pt x="1803" y="1152"/>
                      <a:pt x="2213" y="31"/>
                      <a:pt x="2145" y="1"/>
                    </a:cubicBezTo>
                    <a:cubicBezTo>
                      <a:pt x="2144" y="1"/>
                      <a:pt x="2143" y="0"/>
                      <a:pt x="2142"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7731605" y="3402095"/>
                <a:ext cx="86387" cy="96983"/>
              </a:xfrm>
              <a:custGeom>
                <a:avLst/>
                <a:gdLst/>
                <a:ahLst/>
                <a:cxnLst/>
                <a:rect l="l" t="t" r="r" b="b"/>
                <a:pathLst>
                  <a:path w="3897" h="4375" extrusionOk="0">
                    <a:moveTo>
                      <a:pt x="60" y="0"/>
                    </a:moveTo>
                    <a:cubicBezTo>
                      <a:pt x="57" y="0"/>
                      <a:pt x="55" y="1"/>
                      <a:pt x="53" y="3"/>
                    </a:cubicBezTo>
                    <a:cubicBezTo>
                      <a:pt x="1" y="62"/>
                      <a:pt x="931" y="962"/>
                      <a:pt x="1970" y="2167"/>
                    </a:cubicBezTo>
                    <a:cubicBezTo>
                      <a:pt x="2993" y="3344"/>
                      <a:pt x="3742" y="4374"/>
                      <a:pt x="3832" y="4374"/>
                    </a:cubicBezTo>
                    <a:cubicBezTo>
                      <a:pt x="3834" y="4374"/>
                      <a:pt x="3836" y="4374"/>
                      <a:pt x="3837" y="4373"/>
                    </a:cubicBezTo>
                    <a:cubicBezTo>
                      <a:pt x="3896" y="4337"/>
                      <a:pt x="3229" y="3208"/>
                      <a:pt x="2173" y="1991"/>
                    </a:cubicBezTo>
                    <a:cubicBezTo>
                      <a:pt x="1152" y="809"/>
                      <a:pt x="161" y="0"/>
                      <a:pt x="6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7684721" y="3029947"/>
                <a:ext cx="67855" cy="112057"/>
              </a:xfrm>
              <a:custGeom>
                <a:avLst/>
                <a:gdLst/>
                <a:ahLst/>
                <a:cxnLst/>
                <a:rect l="l" t="t" r="r" b="b"/>
                <a:pathLst>
                  <a:path w="3061" h="5055" extrusionOk="0">
                    <a:moveTo>
                      <a:pt x="2993" y="1"/>
                    </a:moveTo>
                    <a:cubicBezTo>
                      <a:pt x="2909" y="1"/>
                      <a:pt x="2212" y="1088"/>
                      <a:pt x="1415" y="2459"/>
                    </a:cubicBezTo>
                    <a:cubicBezTo>
                      <a:pt x="605" y="3855"/>
                      <a:pt x="0" y="5016"/>
                      <a:pt x="65" y="5053"/>
                    </a:cubicBezTo>
                    <a:cubicBezTo>
                      <a:pt x="66" y="5054"/>
                      <a:pt x="67" y="5054"/>
                      <a:pt x="68" y="5054"/>
                    </a:cubicBezTo>
                    <a:cubicBezTo>
                      <a:pt x="152" y="5054"/>
                      <a:pt x="851" y="3967"/>
                      <a:pt x="1646" y="2594"/>
                    </a:cubicBezTo>
                    <a:cubicBezTo>
                      <a:pt x="2457" y="1200"/>
                      <a:pt x="3061" y="39"/>
                      <a:pt x="2997" y="2"/>
                    </a:cubicBezTo>
                    <a:cubicBezTo>
                      <a:pt x="2996" y="1"/>
                      <a:pt x="2994" y="1"/>
                      <a:pt x="2993"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7670977" y="2835494"/>
                <a:ext cx="127219" cy="33140"/>
              </a:xfrm>
              <a:custGeom>
                <a:avLst/>
                <a:gdLst/>
                <a:ahLst/>
                <a:cxnLst/>
                <a:rect l="l" t="t" r="r" b="b"/>
                <a:pathLst>
                  <a:path w="5739" h="1495" extrusionOk="0">
                    <a:moveTo>
                      <a:pt x="69" y="0"/>
                    </a:moveTo>
                    <a:cubicBezTo>
                      <a:pt x="39" y="0"/>
                      <a:pt x="22" y="4"/>
                      <a:pt x="20" y="12"/>
                    </a:cubicBezTo>
                    <a:cubicBezTo>
                      <a:pt x="0" y="84"/>
                      <a:pt x="1262" y="471"/>
                      <a:pt x="2836" y="877"/>
                    </a:cubicBezTo>
                    <a:cubicBezTo>
                      <a:pt x="4239" y="1240"/>
                      <a:pt x="5418" y="1495"/>
                      <a:pt x="5671" y="1495"/>
                    </a:cubicBezTo>
                    <a:cubicBezTo>
                      <a:pt x="5701" y="1495"/>
                      <a:pt x="5719" y="1491"/>
                      <a:pt x="5721" y="1483"/>
                    </a:cubicBezTo>
                    <a:cubicBezTo>
                      <a:pt x="5739" y="1411"/>
                      <a:pt x="4478" y="1024"/>
                      <a:pt x="2903" y="618"/>
                    </a:cubicBezTo>
                    <a:cubicBezTo>
                      <a:pt x="1499" y="255"/>
                      <a:pt x="321" y="0"/>
                      <a:pt x="6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7793696" y="2536897"/>
                <a:ext cx="68387" cy="94766"/>
              </a:xfrm>
              <a:custGeom>
                <a:avLst/>
                <a:gdLst/>
                <a:ahLst/>
                <a:cxnLst/>
                <a:rect l="l" t="t" r="r" b="b"/>
                <a:pathLst>
                  <a:path w="3085" h="4275" extrusionOk="0">
                    <a:moveTo>
                      <a:pt x="67" y="1"/>
                    </a:moveTo>
                    <a:cubicBezTo>
                      <a:pt x="65" y="1"/>
                      <a:pt x="64" y="1"/>
                      <a:pt x="62" y="2"/>
                    </a:cubicBezTo>
                    <a:cubicBezTo>
                      <a:pt x="1" y="39"/>
                      <a:pt x="549" y="1073"/>
                      <a:pt x="1369" y="2259"/>
                    </a:cubicBezTo>
                    <a:cubicBezTo>
                      <a:pt x="2169" y="3414"/>
                      <a:pt x="2930" y="4274"/>
                      <a:pt x="3020" y="4274"/>
                    </a:cubicBezTo>
                    <a:cubicBezTo>
                      <a:pt x="3022" y="4274"/>
                      <a:pt x="3024" y="4274"/>
                      <a:pt x="3025" y="4273"/>
                    </a:cubicBezTo>
                    <a:cubicBezTo>
                      <a:pt x="3085" y="4225"/>
                      <a:pt x="2407" y="3280"/>
                      <a:pt x="1590" y="2104"/>
                    </a:cubicBezTo>
                    <a:cubicBezTo>
                      <a:pt x="789" y="953"/>
                      <a:pt x="153" y="1"/>
                      <a:pt x="67"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7605538" y="2520627"/>
                <a:ext cx="85212" cy="72377"/>
              </a:xfrm>
              <a:custGeom>
                <a:avLst/>
                <a:gdLst/>
                <a:ahLst/>
                <a:cxnLst/>
                <a:rect l="l" t="t" r="r" b="b"/>
                <a:pathLst>
                  <a:path w="3844" h="3265" extrusionOk="0">
                    <a:moveTo>
                      <a:pt x="3786" y="1"/>
                    </a:moveTo>
                    <a:cubicBezTo>
                      <a:pt x="3680" y="1"/>
                      <a:pt x="2829" y="666"/>
                      <a:pt x="1835" y="1532"/>
                    </a:cubicBezTo>
                    <a:cubicBezTo>
                      <a:pt x="800" y="2431"/>
                      <a:pt x="1" y="3205"/>
                      <a:pt x="48" y="3261"/>
                    </a:cubicBezTo>
                    <a:cubicBezTo>
                      <a:pt x="50" y="3264"/>
                      <a:pt x="54" y="3265"/>
                      <a:pt x="58" y="3265"/>
                    </a:cubicBezTo>
                    <a:cubicBezTo>
                      <a:pt x="166" y="3265"/>
                      <a:pt x="1016" y="2599"/>
                      <a:pt x="2010" y="1735"/>
                    </a:cubicBezTo>
                    <a:cubicBezTo>
                      <a:pt x="3045" y="835"/>
                      <a:pt x="3844" y="61"/>
                      <a:pt x="3795" y="4"/>
                    </a:cubicBezTo>
                    <a:cubicBezTo>
                      <a:pt x="3793" y="2"/>
                      <a:pt x="3790" y="1"/>
                      <a:pt x="378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7676807" y="2235818"/>
                <a:ext cx="97293" cy="111414"/>
              </a:xfrm>
              <a:custGeom>
                <a:avLst/>
                <a:gdLst/>
                <a:ahLst/>
                <a:cxnLst/>
                <a:rect l="l" t="t" r="r" b="b"/>
                <a:pathLst>
                  <a:path w="4389" h="5026" extrusionOk="0">
                    <a:moveTo>
                      <a:pt x="64" y="1"/>
                    </a:moveTo>
                    <a:cubicBezTo>
                      <a:pt x="63" y="1"/>
                      <a:pt x="61" y="1"/>
                      <a:pt x="60" y="2"/>
                    </a:cubicBezTo>
                    <a:cubicBezTo>
                      <a:pt x="1" y="39"/>
                      <a:pt x="757" y="1327"/>
                      <a:pt x="1951" y="2723"/>
                    </a:cubicBezTo>
                    <a:cubicBezTo>
                      <a:pt x="3108" y="4087"/>
                      <a:pt x="4229" y="5026"/>
                      <a:pt x="4329" y="5026"/>
                    </a:cubicBezTo>
                    <a:cubicBezTo>
                      <a:pt x="4332" y="5026"/>
                      <a:pt x="4334" y="5025"/>
                      <a:pt x="4335" y="5024"/>
                    </a:cubicBezTo>
                    <a:cubicBezTo>
                      <a:pt x="4389" y="4966"/>
                      <a:pt x="3331" y="3935"/>
                      <a:pt x="2155" y="2550"/>
                    </a:cubicBezTo>
                    <a:cubicBezTo>
                      <a:pt x="995" y="1192"/>
                      <a:pt x="155" y="1"/>
                      <a:pt x="6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7934903" y="2293520"/>
                <a:ext cx="131010" cy="40145"/>
              </a:xfrm>
              <a:custGeom>
                <a:avLst/>
                <a:gdLst/>
                <a:ahLst/>
                <a:cxnLst/>
                <a:rect l="l" t="t" r="r" b="b"/>
                <a:pathLst>
                  <a:path w="5910" h="1811" extrusionOk="0">
                    <a:moveTo>
                      <a:pt x="5852" y="0"/>
                    </a:moveTo>
                    <a:cubicBezTo>
                      <a:pt x="5630" y="0"/>
                      <a:pt x="4394" y="326"/>
                      <a:pt x="2916" y="777"/>
                    </a:cubicBezTo>
                    <a:cubicBezTo>
                      <a:pt x="1297" y="1271"/>
                      <a:pt x="0" y="1730"/>
                      <a:pt x="22" y="1801"/>
                    </a:cubicBezTo>
                    <a:cubicBezTo>
                      <a:pt x="24" y="1807"/>
                      <a:pt x="36" y="1810"/>
                      <a:pt x="58" y="1810"/>
                    </a:cubicBezTo>
                    <a:cubicBezTo>
                      <a:pt x="280" y="1810"/>
                      <a:pt x="1517" y="1485"/>
                      <a:pt x="2994" y="1033"/>
                    </a:cubicBezTo>
                    <a:cubicBezTo>
                      <a:pt x="4615" y="539"/>
                      <a:pt x="5910" y="80"/>
                      <a:pt x="5888" y="10"/>
                    </a:cubicBezTo>
                    <a:cubicBezTo>
                      <a:pt x="5886" y="3"/>
                      <a:pt x="5874" y="0"/>
                      <a:pt x="5852"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7637393" y="1899538"/>
                <a:ext cx="21148" cy="115559"/>
              </a:xfrm>
              <a:custGeom>
                <a:avLst/>
                <a:gdLst/>
                <a:ahLst/>
                <a:cxnLst/>
                <a:rect l="l" t="t" r="r" b="b"/>
                <a:pathLst>
                  <a:path w="954" h="5213" extrusionOk="0">
                    <a:moveTo>
                      <a:pt x="80" y="0"/>
                    </a:moveTo>
                    <a:cubicBezTo>
                      <a:pt x="79" y="0"/>
                      <a:pt x="78" y="0"/>
                      <a:pt x="78" y="1"/>
                    </a:cubicBezTo>
                    <a:cubicBezTo>
                      <a:pt x="0" y="24"/>
                      <a:pt x="326" y="1158"/>
                      <a:pt x="502" y="2595"/>
                    </a:cubicBezTo>
                    <a:cubicBezTo>
                      <a:pt x="685" y="4028"/>
                      <a:pt x="649" y="5209"/>
                      <a:pt x="730" y="5213"/>
                    </a:cubicBezTo>
                    <a:cubicBezTo>
                      <a:pt x="730" y="5213"/>
                      <a:pt x="730" y="5213"/>
                      <a:pt x="730" y="5213"/>
                    </a:cubicBezTo>
                    <a:cubicBezTo>
                      <a:pt x="798" y="5213"/>
                      <a:pt x="954" y="4020"/>
                      <a:pt x="768" y="2561"/>
                    </a:cubicBezTo>
                    <a:cubicBezTo>
                      <a:pt x="590" y="1112"/>
                      <a:pt x="152" y="0"/>
                      <a:pt x="8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7213285" y="2844472"/>
                <a:ext cx="180421" cy="140741"/>
              </a:xfrm>
              <a:custGeom>
                <a:avLst/>
                <a:gdLst/>
                <a:ahLst/>
                <a:cxnLst/>
                <a:rect l="l" t="t" r="r" b="b"/>
                <a:pathLst>
                  <a:path w="8139" h="6349" extrusionOk="0">
                    <a:moveTo>
                      <a:pt x="8111" y="1"/>
                    </a:moveTo>
                    <a:cubicBezTo>
                      <a:pt x="8048" y="1"/>
                      <a:pt x="7549" y="269"/>
                      <a:pt x="6797" y="741"/>
                    </a:cubicBezTo>
                    <a:cubicBezTo>
                      <a:pt x="6005" y="1238"/>
                      <a:pt x="4938" y="1967"/>
                      <a:pt x="3816" y="2849"/>
                    </a:cubicBezTo>
                    <a:cubicBezTo>
                      <a:pt x="2692" y="3730"/>
                      <a:pt x="1729" y="4590"/>
                      <a:pt x="1056" y="5241"/>
                    </a:cubicBezTo>
                    <a:cubicBezTo>
                      <a:pt x="385" y="5890"/>
                      <a:pt x="0" y="6323"/>
                      <a:pt x="25" y="6347"/>
                    </a:cubicBezTo>
                    <a:cubicBezTo>
                      <a:pt x="26" y="6348"/>
                      <a:pt x="27" y="6348"/>
                      <a:pt x="29" y="6348"/>
                    </a:cubicBezTo>
                    <a:cubicBezTo>
                      <a:pt x="82" y="6348"/>
                      <a:pt x="508" y="5971"/>
                      <a:pt x="1185" y="5381"/>
                    </a:cubicBezTo>
                    <a:cubicBezTo>
                      <a:pt x="1887" y="4769"/>
                      <a:pt x="2864" y="3934"/>
                      <a:pt x="3980" y="3060"/>
                    </a:cubicBezTo>
                    <a:cubicBezTo>
                      <a:pt x="5098" y="2185"/>
                      <a:pt x="6141" y="1434"/>
                      <a:pt x="6902" y="899"/>
                    </a:cubicBezTo>
                    <a:cubicBezTo>
                      <a:pt x="7664" y="364"/>
                      <a:pt x="8138" y="38"/>
                      <a:pt x="8118" y="3"/>
                    </a:cubicBezTo>
                    <a:cubicBezTo>
                      <a:pt x="8117" y="2"/>
                      <a:pt x="8115" y="1"/>
                      <a:pt x="811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7280652" y="2626100"/>
                <a:ext cx="98246" cy="126643"/>
              </a:xfrm>
              <a:custGeom>
                <a:avLst/>
                <a:gdLst/>
                <a:ahLst/>
                <a:cxnLst/>
                <a:rect l="l" t="t" r="r" b="b"/>
                <a:pathLst>
                  <a:path w="4432" h="5713" extrusionOk="0">
                    <a:moveTo>
                      <a:pt x="63" y="0"/>
                    </a:moveTo>
                    <a:cubicBezTo>
                      <a:pt x="61" y="0"/>
                      <a:pt x="59" y="1"/>
                      <a:pt x="58" y="2"/>
                    </a:cubicBezTo>
                    <a:cubicBezTo>
                      <a:pt x="0" y="56"/>
                      <a:pt x="1070" y="1254"/>
                      <a:pt x="2265" y="2830"/>
                    </a:cubicBezTo>
                    <a:cubicBezTo>
                      <a:pt x="3447" y="4378"/>
                      <a:pt x="4307" y="5713"/>
                      <a:pt x="4397" y="5713"/>
                    </a:cubicBezTo>
                    <a:cubicBezTo>
                      <a:pt x="4399" y="5713"/>
                      <a:pt x="4400" y="5712"/>
                      <a:pt x="4401" y="5712"/>
                    </a:cubicBezTo>
                    <a:cubicBezTo>
                      <a:pt x="4432" y="5694"/>
                      <a:pt x="4252" y="5330"/>
                      <a:pt x="3916" y="4772"/>
                    </a:cubicBezTo>
                    <a:cubicBezTo>
                      <a:pt x="3580" y="4212"/>
                      <a:pt x="3083" y="3460"/>
                      <a:pt x="2479" y="2666"/>
                    </a:cubicBezTo>
                    <a:cubicBezTo>
                      <a:pt x="1876" y="1874"/>
                      <a:pt x="1283" y="1193"/>
                      <a:pt x="835" y="719"/>
                    </a:cubicBezTo>
                    <a:cubicBezTo>
                      <a:pt x="403" y="266"/>
                      <a:pt x="109" y="0"/>
                      <a:pt x="63"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7334984" y="2391057"/>
                <a:ext cx="113741" cy="62158"/>
              </a:xfrm>
              <a:custGeom>
                <a:avLst/>
                <a:gdLst/>
                <a:ahLst/>
                <a:cxnLst/>
                <a:rect l="l" t="t" r="r" b="b"/>
                <a:pathLst>
                  <a:path w="5131" h="2804" extrusionOk="0">
                    <a:moveTo>
                      <a:pt x="5080" y="0"/>
                    </a:moveTo>
                    <a:cubicBezTo>
                      <a:pt x="4939" y="0"/>
                      <a:pt x="3826" y="553"/>
                      <a:pt x="2500" y="1285"/>
                    </a:cubicBezTo>
                    <a:cubicBezTo>
                      <a:pt x="1104" y="2056"/>
                      <a:pt x="0" y="2734"/>
                      <a:pt x="36" y="2798"/>
                    </a:cubicBezTo>
                    <a:cubicBezTo>
                      <a:pt x="38" y="2802"/>
                      <a:pt x="43" y="2804"/>
                      <a:pt x="51" y="2804"/>
                    </a:cubicBezTo>
                    <a:cubicBezTo>
                      <a:pt x="194" y="2804"/>
                      <a:pt x="1306" y="2250"/>
                      <a:pt x="2630" y="1520"/>
                    </a:cubicBezTo>
                    <a:cubicBezTo>
                      <a:pt x="4027" y="749"/>
                      <a:pt x="5130" y="70"/>
                      <a:pt x="5094" y="5"/>
                    </a:cubicBezTo>
                    <a:cubicBezTo>
                      <a:pt x="5092" y="2"/>
                      <a:pt x="5088" y="0"/>
                      <a:pt x="508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7271142" y="2102725"/>
                <a:ext cx="109020" cy="130655"/>
              </a:xfrm>
              <a:custGeom>
                <a:avLst/>
                <a:gdLst/>
                <a:ahLst/>
                <a:cxnLst/>
                <a:rect l="l" t="t" r="r" b="b"/>
                <a:pathLst>
                  <a:path w="4918" h="5894" extrusionOk="0">
                    <a:moveTo>
                      <a:pt x="35" y="1"/>
                    </a:moveTo>
                    <a:cubicBezTo>
                      <a:pt x="34" y="1"/>
                      <a:pt x="33" y="1"/>
                      <a:pt x="32" y="1"/>
                    </a:cubicBezTo>
                    <a:cubicBezTo>
                      <a:pt x="1" y="19"/>
                      <a:pt x="185" y="409"/>
                      <a:pt x="541" y="1006"/>
                    </a:cubicBezTo>
                    <a:cubicBezTo>
                      <a:pt x="898" y="1601"/>
                      <a:pt x="1437" y="2400"/>
                      <a:pt x="2112" y="3220"/>
                    </a:cubicBezTo>
                    <a:cubicBezTo>
                      <a:pt x="2788" y="4041"/>
                      <a:pt x="3463" y="4728"/>
                      <a:pt x="3977" y="5194"/>
                    </a:cubicBezTo>
                    <a:cubicBezTo>
                      <a:pt x="4468" y="5641"/>
                      <a:pt x="4806" y="5893"/>
                      <a:pt x="4857" y="5893"/>
                    </a:cubicBezTo>
                    <a:cubicBezTo>
                      <a:pt x="4859" y="5893"/>
                      <a:pt x="4861" y="5893"/>
                      <a:pt x="4862" y="5891"/>
                    </a:cubicBezTo>
                    <a:cubicBezTo>
                      <a:pt x="4917" y="5831"/>
                      <a:pt x="3649" y="4679"/>
                      <a:pt x="2321" y="3051"/>
                    </a:cubicBezTo>
                    <a:cubicBezTo>
                      <a:pt x="1002" y="1450"/>
                      <a:pt x="125" y="1"/>
                      <a:pt x="3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7496186" y="2132496"/>
                <a:ext cx="50431" cy="97515"/>
              </a:xfrm>
              <a:custGeom>
                <a:avLst/>
                <a:gdLst/>
                <a:ahLst/>
                <a:cxnLst/>
                <a:rect l="l" t="t" r="r" b="b"/>
                <a:pathLst>
                  <a:path w="2275" h="4399" extrusionOk="0">
                    <a:moveTo>
                      <a:pt x="2204" y="0"/>
                    </a:moveTo>
                    <a:cubicBezTo>
                      <a:pt x="2124" y="0"/>
                      <a:pt x="1599" y="947"/>
                      <a:pt x="1017" y="2141"/>
                    </a:cubicBezTo>
                    <a:cubicBezTo>
                      <a:pt x="425" y="3355"/>
                      <a:pt x="1" y="4366"/>
                      <a:pt x="68" y="4398"/>
                    </a:cubicBezTo>
                    <a:cubicBezTo>
                      <a:pt x="69" y="4399"/>
                      <a:pt x="70" y="4399"/>
                      <a:pt x="71" y="4399"/>
                    </a:cubicBezTo>
                    <a:cubicBezTo>
                      <a:pt x="153" y="4399"/>
                      <a:pt x="677" y="3453"/>
                      <a:pt x="1258" y="2258"/>
                    </a:cubicBezTo>
                    <a:cubicBezTo>
                      <a:pt x="1850" y="1044"/>
                      <a:pt x="2274" y="33"/>
                      <a:pt x="2208" y="1"/>
                    </a:cubicBezTo>
                    <a:cubicBezTo>
                      <a:pt x="2206" y="1"/>
                      <a:pt x="2205" y="0"/>
                      <a:pt x="220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7439969" y="1894151"/>
                <a:ext cx="29328" cy="155195"/>
              </a:xfrm>
              <a:custGeom>
                <a:avLst/>
                <a:gdLst/>
                <a:ahLst/>
                <a:cxnLst/>
                <a:rect l="l" t="t" r="r" b="b"/>
                <a:pathLst>
                  <a:path w="1323" h="7001" extrusionOk="0">
                    <a:moveTo>
                      <a:pt x="81" y="0"/>
                    </a:moveTo>
                    <a:cubicBezTo>
                      <a:pt x="80" y="0"/>
                      <a:pt x="80" y="0"/>
                      <a:pt x="79" y="1"/>
                    </a:cubicBezTo>
                    <a:cubicBezTo>
                      <a:pt x="1" y="29"/>
                      <a:pt x="578" y="1524"/>
                      <a:pt x="874" y="3461"/>
                    </a:cubicBezTo>
                    <a:cubicBezTo>
                      <a:pt x="1183" y="5395"/>
                      <a:pt x="1090" y="6997"/>
                      <a:pt x="1174" y="7000"/>
                    </a:cubicBezTo>
                    <a:cubicBezTo>
                      <a:pt x="1174" y="7000"/>
                      <a:pt x="1174" y="7000"/>
                      <a:pt x="1174" y="7000"/>
                    </a:cubicBezTo>
                    <a:cubicBezTo>
                      <a:pt x="1207" y="7000"/>
                      <a:pt x="1273" y="6603"/>
                      <a:pt x="1298" y="5955"/>
                    </a:cubicBezTo>
                    <a:cubicBezTo>
                      <a:pt x="1323" y="5305"/>
                      <a:pt x="1293" y="4403"/>
                      <a:pt x="1139" y="3420"/>
                    </a:cubicBezTo>
                    <a:cubicBezTo>
                      <a:pt x="984" y="2438"/>
                      <a:pt x="739" y="1570"/>
                      <a:pt x="518" y="957"/>
                    </a:cubicBezTo>
                    <a:cubicBezTo>
                      <a:pt x="299" y="356"/>
                      <a:pt x="118" y="0"/>
                      <a:pt x="8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7488716" y="2733080"/>
                <a:ext cx="14320" cy="227860"/>
              </a:xfrm>
              <a:custGeom>
                <a:avLst/>
                <a:gdLst/>
                <a:ahLst/>
                <a:cxnLst/>
                <a:rect l="l" t="t" r="r" b="b"/>
                <a:pathLst>
                  <a:path w="646" h="10279" extrusionOk="0">
                    <a:moveTo>
                      <a:pt x="40" y="1"/>
                    </a:moveTo>
                    <a:cubicBezTo>
                      <a:pt x="40" y="1"/>
                      <a:pt x="39" y="1"/>
                      <a:pt x="39" y="1"/>
                    </a:cubicBezTo>
                    <a:cubicBezTo>
                      <a:pt x="1" y="6"/>
                      <a:pt x="56" y="581"/>
                      <a:pt x="134" y="1508"/>
                    </a:cubicBezTo>
                    <a:cubicBezTo>
                      <a:pt x="213" y="2434"/>
                      <a:pt x="306" y="3718"/>
                      <a:pt x="340" y="5135"/>
                    </a:cubicBezTo>
                    <a:cubicBezTo>
                      <a:pt x="375" y="6553"/>
                      <a:pt x="348" y="7838"/>
                      <a:pt x="316" y="8768"/>
                    </a:cubicBezTo>
                    <a:cubicBezTo>
                      <a:pt x="284" y="9699"/>
                      <a:pt x="257" y="10275"/>
                      <a:pt x="297" y="10279"/>
                    </a:cubicBezTo>
                    <a:cubicBezTo>
                      <a:pt x="297" y="10279"/>
                      <a:pt x="297" y="10279"/>
                      <a:pt x="297" y="10279"/>
                    </a:cubicBezTo>
                    <a:cubicBezTo>
                      <a:pt x="331" y="10279"/>
                      <a:pt x="425" y="9707"/>
                      <a:pt x="506" y="8779"/>
                    </a:cubicBezTo>
                    <a:cubicBezTo>
                      <a:pt x="587" y="7848"/>
                      <a:pt x="645" y="6556"/>
                      <a:pt x="609" y="5128"/>
                    </a:cubicBezTo>
                    <a:cubicBezTo>
                      <a:pt x="572" y="3701"/>
                      <a:pt x="451" y="2414"/>
                      <a:pt x="324" y="1488"/>
                    </a:cubicBezTo>
                    <a:cubicBezTo>
                      <a:pt x="197" y="565"/>
                      <a:pt x="75" y="1"/>
                      <a:pt x="4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7368125" y="3175277"/>
                <a:ext cx="111037" cy="69938"/>
              </a:xfrm>
              <a:custGeom>
                <a:avLst/>
                <a:gdLst/>
                <a:ahLst/>
                <a:cxnLst/>
                <a:rect l="l" t="t" r="r" b="b"/>
                <a:pathLst>
                  <a:path w="5009" h="3155" extrusionOk="0">
                    <a:moveTo>
                      <a:pt x="67" y="1"/>
                    </a:moveTo>
                    <a:cubicBezTo>
                      <a:pt x="39" y="1"/>
                      <a:pt x="25" y="4"/>
                      <a:pt x="24" y="11"/>
                    </a:cubicBezTo>
                    <a:cubicBezTo>
                      <a:pt x="1" y="92"/>
                      <a:pt x="1296" y="431"/>
                      <a:pt x="2660" y="1311"/>
                    </a:cubicBezTo>
                    <a:cubicBezTo>
                      <a:pt x="3998" y="2155"/>
                      <a:pt x="4844" y="3155"/>
                      <a:pt x="4945" y="3155"/>
                    </a:cubicBezTo>
                    <a:cubicBezTo>
                      <a:pt x="4948" y="3155"/>
                      <a:pt x="4950" y="3154"/>
                      <a:pt x="4952" y="3153"/>
                    </a:cubicBezTo>
                    <a:cubicBezTo>
                      <a:pt x="5009" y="3122"/>
                      <a:pt x="4223" y="1981"/>
                      <a:pt x="2806" y="1085"/>
                    </a:cubicBezTo>
                    <a:cubicBezTo>
                      <a:pt x="1538" y="270"/>
                      <a:pt x="309" y="1"/>
                      <a:pt x="67"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7460408" y="3421336"/>
                <a:ext cx="161402" cy="82929"/>
              </a:xfrm>
              <a:custGeom>
                <a:avLst/>
                <a:gdLst/>
                <a:ahLst/>
                <a:cxnLst/>
                <a:rect l="l" t="t" r="r" b="b"/>
                <a:pathLst>
                  <a:path w="7281" h="3741" extrusionOk="0">
                    <a:moveTo>
                      <a:pt x="7235" y="0"/>
                    </a:moveTo>
                    <a:cubicBezTo>
                      <a:pt x="7082" y="0"/>
                      <a:pt x="5492" y="762"/>
                      <a:pt x="3580" y="1751"/>
                    </a:cubicBezTo>
                    <a:cubicBezTo>
                      <a:pt x="1588" y="2782"/>
                      <a:pt x="1" y="3671"/>
                      <a:pt x="35" y="3736"/>
                    </a:cubicBezTo>
                    <a:cubicBezTo>
                      <a:pt x="37" y="3739"/>
                      <a:pt x="41" y="3740"/>
                      <a:pt x="47" y="3740"/>
                    </a:cubicBezTo>
                    <a:cubicBezTo>
                      <a:pt x="199" y="3740"/>
                      <a:pt x="1789" y="2979"/>
                      <a:pt x="3703" y="1990"/>
                    </a:cubicBezTo>
                    <a:cubicBezTo>
                      <a:pt x="5694" y="960"/>
                      <a:pt x="7281" y="70"/>
                      <a:pt x="7246" y="4"/>
                    </a:cubicBezTo>
                    <a:cubicBezTo>
                      <a:pt x="7245" y="2"/>
                      <a:pt x="7241" y="0"/>
                      <a:pt x="723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7105905" y="3348738"/>
                <a:ext cx="113586" cy="150828"/>
              </a:xfrm>
              <a:custGeom>
                <a:avLst/>
                <a:gdLst/>
                <a:ahLst/>
                <a:cxnLst/>
                <a:rect l="l" t="t" r="r" b="b"/>
                <a:pathLst>
                  <a:path w="5124" h="6804" extrusionOk="0">
                    <a:moveTo>
                      <a:pt x="63" y="0"/>
                    </a:moveTo>
                    <a:cubicBezTo>
                      <a:pt x="62" y="0"/>
                      <a:pt x="61" y="0"/>
                      <a:pt x="60" y="1"/>
                    </a:cubicBezTo>
                    <a:cubicBezTo>
                      <a:pt x="1" y="46"/>
                      <a:pt x="1072" y="1605"/>
                      <a:pt x="2453" y="3482"/>
                    </a:cubicBezTo>
                    <a:cubicBezTo>
                      <a:pt x="3815" y="5333"/>
                      <a:pt x="4970" y="6804"/>
                      <a:pt x="5061" y="6804"/>
                    </a:cubicBezTo>
                    <a:cubicBezTo>
                      <a:pt x="5062" y="6804"/>
                      <a:pt x="5063" y="6804"/>
                      <a:pt x="5064" y="6803"/>
                    </a:cubicBezTo>
                    <a:cubicBezTo>
                      <a:pt x="5123" y="6759"/>
                      <a:pt x="4052" y="5202"/>
                      <a:pt x="2671" y="3323"/>
                    </a:cubicBezTo>
                    <a:cubicBezTo>
                      <a:pt x="1308" y="1471"/>
                      <a:pt x="154" y="0"/>
                      <a:pt x="63"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7090410" y="3014097"/>
                <a:ext cx="12480" cy="160138"/>
              </a:xfrm>
              <a:custGeom>
                <a:avLst/>
                <a:gdLst/>
                <a:ahLst/>
                <a:cxnLst/>
                <a:rect l="l" t="t" r="r" b="b"/>
                <a:pathLst>
                  <a:path w="563" h="7224" extrusionOk="0">
                    <a:moveTo>
                      <a:pt x="485" y="0"/>
                    </a:moveTo>
                    <a:cubicBezTo>
                      <a:pt x="450" y="0"/>
                      <a:pt x="364" y="397"/>
                      <a:pt x="274" y="1045"/>
                    </a:cubicBezTo>
                    <a:cubicBezTo>
                      <a:pt x="183" y="1695"/>
                      <a:pt x="93" y="2599"/>
                      <a:pt x="47" y="3600"/>
                    </a:cubicBezTo>
                    <a:cubicBezTo>
                      <a:pt x="0" y="4602"/>
                      <a:pt x="7" y="5510"/>
                      <a:pt x="36" y="6166"/>
                    </a:cubicBezTo>
                    <a:cubicBezTo>
                      <a:pt x="67" y="6820"/>
                      <a:pt x="116" y="7224"/>
                      <a:pt x="152" y="7224"/>
                    </a:cubicBezTo>
                    <a:cubicBezTo>
                      <a:pt x="152" y="7224"/>
                      <a:pt x="152" y="7224"/>
                      <a:pt x="152" y="7224"/>
                    </a:cubicBezTo>
                    <a:cubicBezTo>
                      <a:pt x="229" y="7221"/>
                      <a:pt x="220" y="5604"/>
                      <a:pt x="315" y="3613"/>
                    </a:cubicBezTo>
                    <a:cubicBezTo>
                      <a:pt x="405" y="1621"/>
                      <a:pt x="562" y="11"/>
                      <a:pt x="485" y="0"/>
                    </a:cubicBezTo>
                    <a:cubicBezTo>
                      <a:pt x="485" y="0"/>
                      <a:pt x="485" y="0"/>
                      <a:pt x="48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6828723" y="3621487"/>
                <a:ext cx="131963" cy="108111"/>
              </a:xfrm>
              <a:custGeom>
                <a:avLst/>
                <a:gdLst/>
                <a:ahLst/>
                <a:cxnLst/>
                <a:rect l="l" t="t" r="r" b="b"/>
                <a:pathLst>
                  <a:path w="5953" h="4877" extrusionOk="0">
                    <a:moveTo>
                      <a:pt x="55" y="1"/>
                    </a:moveTo>
                    <a:cubicBezTo>
                      <a:pt x="52" y="1"/>
                      <a:pt x="50" y="2"/>
                      <a:pt x="48" y="3"/>
                    </a:cubicBezTo>
                    <a:cubicBezTo>
                      <a:pt x="1" y="61"/>
                      <a:pt x="1274" y="1198"/>
                      <a:pt x="2891" y="2543"/>
                    </a:cubicBezTo>
                    <a:cubicBezTo>
                      <a:pt x="4466" y="3852"/>
                      <a:pt x="5787" y="4877"/>
                      <a:pt x="5900" y="4877"/>
                    </a:cubicBezTo>
                    <a:cubicBezTo>
                      <a:pt x="5903" y="4877"/>
                      <a:pt x="5905" y="4876"/>
                      <a:pt x="5906" y="4875"/>
                    </a:cubicBezTo>
                    <a:cubicBezTo>
                      <a:pt x="5953" y="4817"/>
                      <a:pt x="4681" y="3681"/>
                      <a:pt x="3063" y="2336"/>
                    </a:cubicBezTo>
                    <a:cubicBezTo>
                      <a:pt x="1487" y="1026"/>
                      <a:pt x="166" y="1"/>
                      <a:pt x="5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7033905" y="3533061"/>
                <a:ext cx="8291" cy="179446"/>
              </a:xfrm>
              <a:custGeom>
                <a:avLst/>
                <a:gdLst/>
                <a:ahLst/>
                <a:cxnLst/>
                <a:rect l="l" t="t" r="r" b="b"/>
                <a:pathLst>
                  <a:path w="374" h="8095" extrusionOk="0">
                    <a:moveTo>
                      <a:pt x="93" y="0"/>
                    </a:moveTo>
                    <a:cubicBezTo>
                      <a:pt x="93" y="0"/>
                      <a:pt x="93" y="0"/>
                      <a:pt x="93" y="0"/>
                    </a:cubicBezTo>
                    <a:cubicBezTo>
                      <a:pt x="18" y="2"/>
                      <a:pt x="0" y="1816"/>
                      <a:pt x="53" y="4051"/>
                    </a:cubicBezTo>
                    <a:cubicBezTo>
                      <a:pt x="105" y="6284"/>
                      <a:pt x="207" y="8095"/>
                      <a:pt x="282" y="8095"/>
                    </a:cubicBezTo>
                    <a:cubicBezTo>
                      <a:pt x="282" y="8095"/>
                      <a:pt x="282" y="8095"/>
                      <a:pt x="282" y="8095"/>
                    </a:cubicBezTo>
                    <a:cubicBezTo>
                      <a:pt x="355" y="8093"/>
                      <a:pt x="373" y="6280"/>
                      <a:pt x="322" y="4044"/>
                    </a:cubicBezTo>
                    <a:cubicBezTo>
                      <a:pt x="269" y="1810"/>
                      <a:pt x="168" y="0"/>
                      <a:pt x="93"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6937122" y="4013985"/>
                <a:ext cx="262242" cy="43116"/>
              </a:xfrm>
              <a:custGeom>
                <a:avLst/>
                <a:gdLst/>
                <a:ahLst/>
                <a:cxnLst/>
                <a:rect l="l" t="t" r="r" b="b"/>
                <a:pathLst>
                  <a:path w="11830" h="1945" extrusionOk="0">
                    <a:moveTo>
                      <a:pt x="3258" y="0"/>
                    </a:moveTo>
                    <a:cubicBezTo>
                      <a:pt x="2702" y="0"/>
                      <a:pt x="2195" y="23"/>
                      <a:pt x="1758" y="60"/>
                    </a:cubicBezTo>
                    <a:cubicBezTo>
                      <a:pt x="1211" y="105"/>
                      <a:pt x="769" y="159"/>
                      <a:pt x="468" y="215"/>
                    </a:cubicBezTo>
                    <a:cubicBezTo>
                      <a:pt x="166" y="268"/>
                      <a:pt x="0" y="307"/>
                      <a:pt x="3" y="325"/>
                    </a:cubicBezTo>
                    <a:cubicBezTo>
                      <a:pt x="4" y="334"/>
                      <a:pt x="34" y="338"/>
                      <a:pt x="90" y="338"/>
                    </a:cubicBezTo>
                    <a:cubicBezTo>
                      <a:pt x="305" y="338"/>
                      <a:pt x="906" y="281"/>
                      <a:pt x="1769" y="249"/>
                    </a:cubicBezTo>
                    <a:cubicBezTo>
                      <a:pt x="2087" y="236"/>
                      <a:pt x="2406" y="230"/>
                      <a:pt x="2724" y="230"/>
                    </a:cubicBezTo>
                    <a:cubicBezTo>
                      <a:pt x="5240" y="230"/>
                      <a:pt x="7742" y="622"/>
                      <a:pt x="10142" y="1393"/>
                    </a:cubicBezTo>
                    <a:cubicBezTo>
                      <a:pt x="11108" y="1702"/>
                      <a:pt x="11716" y="1944"/>
                      <a:pt x="11810" y="1944"/>
                    </a:cubicBezTo>
                    <a:cubicBezTo>
                      <a:pt x="11817" y="1944"/>
                      <a:pt x="11822" y="1943"/>
                      <a:pt x="11823" y="1940"/>
                    </a:cubicBezTo>
                    <a:cubicBezTo>
                      <a:pt x="11829" y="1923"/>
                      <a:pt x="11680" y="1842"/>
                      <a:pt x="11404" y="1710"/>
                    </a:cubicBezTo>
                    <a:cubicBezTo>
                      <a:pt x="11128" y="1575"/>
                      <a:pt x="10717" y="1404"/>
                      <a:pt x="10202" y="1213"/>
                    </a:cubicBezTo>
                    <a:cubicBezTo>
                      <a:pt x="9175" y="833"/>
                      <a:pt x="7705" y="416"/>
                      <a:pt x="6042" y="187"/>
                    </a:cubicBezTo>
                    <a:cubicBezTo>
                      <a:pt x="5043" y="52"/>
                      <a:pt x="4094" y="0"/>
                      <a:pt x="3258"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7329642" y="4119768"/>
                <a:ext cx="151493" cy="150406"/>
              </a:xfrm>
              <a:custGeom>
                <a:avLst/>
                <a:gdLst/>
                <a:ahLst/>
                <a:cxnLst/>
                <a:rect l="l" t="t" r="r" b="b"/>
                <a:pathLst>
                  <a:path w="6834" h="6785" extrusionOk="0">
                    <a:moveTo>
                      <a:pt x="30" y="1"/>
                    </a:moveTo>
                    <a:cubicBezTo>
                      <a:pt x="28" y="1"/>
                      <a:pt x="26" y="1"/>
                      <a:pt x="25" y="2"/>
                    </a:cubicBezTo>
                    <a:cubicBezTo>
                      <a:pt x="1" y="35"/>
                      <a:pt x="411" y="382"/>
                      <a:pt x="1066" y="953"/>
                    </a:cubicBezTo>
                    <a:cubicBezTo>
                      <a:pt x="1720" y="1524"/>
                      <a:pt x="2610" y="2325"/>
                      <a:pt x="3545" y="3262"/>
                    </a:cubicBezTo>
                    <a:cubicBezTo>
                      <a:pt x="4481" y="4199"/>
                      <a:pt x="5284" y="5089"/>
                      <a:pt x="5855" y="5742"/>
                    </a:cubicBezTo>
                    <a:cubicBezTo>
                      <a:pt x="6410" y="6379"/>
                      <a:pt x="6754" y="6785"/>
                      <a:pt x="6802" y="6785"/>
                    </a:cubicBezTo>
                    <a:cubicBezTo>
                      <a:pt x="6803" y="6785"/>
                      <a:pt x="6804" y="6784"/>
                      <a:pt x="6805" y="6784"/>
                    </a:cubicBezTo>
                    <a:cubicBezTo>
                      <a:pt x="6833" y="6763"/>
                      <a:pt x="6538" y="6310"/>
                      <a:pt x="6001" y="5621"/>
                    </a:cubicBezTo>
                    <a:cubicBezTo>
                      <a:pt x="5465" y="4933"/>
                      <a:pt x="4679" y="4014"/>
                      <a:pt x="3737" y="3072"/>
                    </a:cubicBezTo>
                    <a:cubicBezTo>
                      <a:pt x="2793" y="2129"/>
                      <a:pt x="1876" y="1342"/>
                      <a:pt x="1188" y="806"/>
                    </a:cubicBezTo>
                    <a:cubicBezTo>
                      <a:pt x="528" y="293"/>
                      <a:pt x="84" y="1"/>
                      <a:pt x="3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7331925" y="3388218"/>
                <a:ext cx="56837" cy="135665"/>
              </a:xfrm>
              <a:custGeom>
                <a:avLst/>
                <a:gdLst/>
                <a:ahLst/>
                <a:cxnLst/>
                <a:rect l="l" t="t" r="r" b="b"/>
                <a:pathLst>
                  <a:path w="2564" h="6120" extrusionOk="0">
                    <a:moveTo>
                      <a:pt x="72" y="1"/>
                    </a:moveTo>
                    <a:cubicBezTo>
                      <a:pt x="71" y="1"/>
                      <a:pt x="71" y="1"/>
                      <a:pt x="70" y="1"/>
                    </a:cubicBezTo>
                    <a:cubicBezTo>
                      <a:pt x="1" y="30"/>
                      <a:pt x="488" y="1421"/>
                      <a:pt x="1158" y="3110"/>
                    </a:cubicBezTo>
                    <a:cubicBezTo>
                      <a:pt x="1820" y="4782"/>
                      <a:pt x="2414" y="6119"/>
                      <a:pt x="2492" y="6119"/>
                    </a:cubicBezTo>
                    <a:cubicBezTo>
                      <a:pt x="2493" y="6119"/>
                      <a:pt x="2493" y="6119"/>
                      <a:pt x="2494" y="6119"/>
                    </a:cubicBezTo>
                    <a:cubicBezTo>
                      <a:pt x="2564" y="6092"/>
                      <a:pt x="2078" y="4700"/>
                      <a:pt x="1408" y="3011"/>
                    </a:cubicBezTo>
                    <a:cubicBezTo>
                      <a:pt x="744" y="1339"/>
                      <a:pt x="151" y="1"/>
                      <a:pt x="7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6781528" y="2364434"/>
                <a:ext cx="146749" cy="97138"/>
              </a:xfrm>
              <a:custGeom>
                <a:avLst/>
                <a:gdLst/>
                <a:ahLst/>
                <a:cxnLst/>
                <a:rect l="l" t="t" r="r" b="b"/>
                <a:pathLst>
                  <a:path w="6620" h="4382" extrusionOk="0">
                    <a:moveTo>
                      <a:pt x="6589" y="0"/>
                    </a:moveTo>
                    <a:cubicBezTo>
                      <a:pt x="6479" y="0"/>
                      <a:pt x="5221" y="1211"/>
                      <a:pt x="3445" y="2387"/>
                    </a:cubicBezTo>
                    <a:cubicBezTo>
                      <a:pt x="1635" y="3601"/>
                      <a:pt x="0" y="4302"/>
                      <a:pt x="34" y="4378"/>
                    </a:cubicBezTo>
                    <a:cubicBezTo>
                      <a:pt x="35" y="4380"/>
                      <a:pt x="40" y="4382"/>
                      <a:pt x="48" y="4382"/>
                    </a:cubicBezTo>
                    <a:cubicBezTo>
                      <a:pt x="128" y="4382"/>
                      <a:pt x="534" y="4246"/>
                      <a:pt x="1132" y="3980"/>
                    </a:cubicBezTo>
                    <a:cubicBezTo>
                      <a:pt x="1790" y="3687"/>
                      <a:pt x="2678" y="3223"/>
                      <a:pt x="3595" y="2611"/>
                    </a:cubicBezTo>
                    <a:cubicBezTo>
                      <a:pt x="4512" y="1998"/>
                      <a:pt x="5281" y="1358"/>
                      <a:pt x="5805" y="863"/>
                    </a:cubicBezTo>
                    <a:cubicBezTo>
                      <a:pt x="6331" y="368"/>
                      <a:pt x="6619" y="27"/>
                      <a:pt x="6595" y="3"/>
                    </a:cubicBezTo>
                    <a:cubicBezTo>
                      <a:pt x="6594" y="1"/>
                      <a:pt x="6592" y="0"/>
                      <a:pt x="6589"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6955055" y="2141429"/>
                <a:ext cx="8623" cy="101860"/>
              </a:xfrm>
              <a:custGeom>
                <a:avLst/>
                <a:gdLst/>
                <a:ahLst/>
                <a:cxnLst/>
                <a:rect l="l" t="t" r="r" b="b"/>
                <a:pathLst>
                  <a:path w="389" h="4595" extrusionOk="0">
                    <a:moveTo>
                      <a:pt x="304" y="1"/>
                    </a:moveTo>
                    <a:cubicBezTo>
                      <a:pt x="229" y="1"/>
                      <a:pt x="121" y="1025"/>
                      <a:pt x="61" y="2292"/>
                    </a:cubicBezTo>
                    <a:cubicBezTo>
                      <a:pt x="0" y="3560"/>
                      <a:pt x="12" y="4592"/>
                      <a:pt x="86" y="4594"/>
                    </a:cubicBezTo>
                    <a:cubicBezTo>
                      <a:pt x="87" y="4594"/>
                      <a:pt x="87" y="4594"/>
                      <a:pt x="87" y="4594"/>
                    </a:cubicBezTo>
                    <a:cubicBezTo>
                      <a:pt x="160" y="4594"/>
                      <a:pt x="269" y="3571"/>
                      <a:pt x="330" y="2304"/>
                    </a:cubicBezTo>
                    <a:cubicBezTo>
                      <a:pt x="389" y="1036"/>
                      <a:pt x="377" y="4"/>
                      <a:pt x="304" y="1"/>
                    </a:cubicBezTo>
                    <a:cubicBezTo>
                      <a:pt x="304" y="1"/>
                      <a:pt x="304" y="1"/>
                      <a:pt x="30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6611880" y="2291614"/>
                <a:ext cx="117754" cy="53645"/>
              </a:xfrm>
              <a:custGeom>
                <a:avLst/>
                <a:gdLst/>
                <a:ahLst/>
                <a:cxnLst/>
                <a:rect l="l" t="t" r="r" b="b"/>
                <a:pathLst>
                  <a:path w="5312" h="2420" extrusionOk="0">
                    <a:moveTo>
                      <a:pt x="50" y="1"/>
                    </a:moveTo>
                    <a:cubicBezTo>
                      <a:pt x="39" y="1"/>
                      <a:pt x="33" y="3"/>
                      <a:pt x="31" y="7"/>
                    </a:cubicBezTo>
                    <a:cubicBezTo>
                      <a:pt x="0" y="75"/>
                      <a:pt x="1150" y="668"/>
                      <a:pt x="2599" y="1333"/>
                    </a:cubicBezTo>
                    <a:cubicBezTo>
                      <a:pt x="3957" y="1955"/>
                      <a:pt x="5097" y="2419"/>
                      <a:pt x="5261" y="2419"/>
                    </a:cubicBezTo>
                    <a:cubicBezTo>
                      <a:pt x="5272" y="2419"/>
                      <a:pt x="5279" y="2417"/>
                      <a:pt x="5280" y="2413"/>
                    </a:cubicBezTo>
                    <a:cubicBezTo>
                      <a:pt x="5311" y="2346"/>
                      <a:pt x="4162" y="1752"/>
                      <a:pt x="2711" y="1088"/>
                    </a:cubicBezTo>
                    <a:cubicBezTo>
                      <a:pt x="1352" y="465"/>
                      <a:pt x="212" y="1"/>
                      <a:pt x="5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7134413" y="2063821"/>
                <a:ext cx="12968" cy="126133"/>
              </a:xfrm>
              <a:custGeom>
                <a:avLst/>
                <a:gdLst/>
                <a:ahLst/>
                <a:cxnLst/>
                <a:rect l="l" t="t" r="r" b="b"/>
                <a:pathLst>
                  <a:path w="585" h="5690" extrusionOk="0">
                    <a:moveTo>
                      <a:pt x="510" y="1"/>
                    </a:moveTo>
                    <a:cubicBezTo>
                      <a:pt x="436" y="1"/>
                      <a:pt x="279" y="1268"/>
                      <a:pt x="159" y="2835"/>
                    </a:cubicBezTo>
                    <a:cubicBezTo>
                      <a:pt x="38" y="4406"/>
                      <a:pt x="1" y="5683"/>
                      <a:pt x="76" y="5689"/>
                    </a:cubicBezTo>
                    <a:cubicBezTo>
                      <a:pt x="76" y="5689"/>
                      <a:pt x="76" y="5689"/>
                      <a:pt x="76" y="5689"/>
                    </a:cubicBezTo>
                    <a:cubicBezTo>
                      <a:pt x="150" y="5689"/>
                      <a:pt x="307" y="4423"/>
                      <a:pt x="427" y="2856"/>
                    </a:cubicBezTo>
                    <a:cubicBezTo>
                      <a:pt x="548" y="1284"/>
                      <a:pt x="585" y="7"/>
                      <a:pt x="510" y="1"/>
                    </a:cubicBezTo>
                    <a:cubicBezTo>
                      <a:pt x="510" y="1"/>
                      <a:pt x="510" y="1"/>
                      <a:pt x="51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6485415" y="2514774"/>
                <a:ext cx="122941" cy="72931"/>
              </a:xfrm>
              <a:custGeom>
                <a:avLst/>
                <a:gdLst/>
                <a:ahLst/>
                <a:cxnLst/>
                <a:rect l="l" t="t" r="r" b="b"/>
                <a:pathLst>
                  <a:path w="5546" h="3290" extrusionOk="0">
                    <a:moveTo>
                      <a:pt x="56" y="0"/>
                    </a:moveTo>
                    <a:cubicBezTo>
                      <a:pt x="52" y="0"/>
                      <a:pt x="49" y="1"/>
                      <a:pt x="48" y="3"/>
                    </a:cubicBezTo>
                    <a:cubicBezTo>
                      <a:pt x="0" y="49"/>
                      <a:pt x="1034" y="1079"/>
                      <a:pt x="2571" y="1996"/>
                    </a:cubicBezTo>
                    <a:cubicBezTo>
                      <a:pt x="4002" y="2860"/>
                      <a:pt x="5314" y="3290"/>
                      <a:pt x="5495" y="3290"/>
                    </a:cubicBezTo>
                    <a:cubicBezTo>
                      <a:pt x="5508" y="3290"/>
                      <a:pt x="5515" y="3288"/>
                      <a:pt x="5516" y="3284"/>
                    </a:cubicBezTo>
                    <a:cubicBezTo>
                      <a:pt x="5546" y="3208"/>
                      <a:pt x="4215" y="2674"/>
                      <a:pt x="2709" y="1766"/>
                    </a:cubicBezTo>
                    <a:cubicBezTo>
                      <a:pt x="1246" y="893"/>
                      <a:pt x="171" y="0"/>
                      <a:pt x="56"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6334942" y="2354747"/>
                <a:ext cx="104276" cy="111613"/>
              </a:xfrm>
              <a:custGeom>
                <a:avLst/>
                <a:gdLst/>
                <a:ahLst/>
                <a:cxnLst/>
                <a:rect l="l" t="t" r="r" b="b"/>
                <a:pathLst>
                  <a:path w="4704" h="5035" extrusionOk="0">
                    <a:moveTo>
                      <a:pt x="4643" y="1"/>
                    </a:moveTo>
                    <a:cubicBezTo>
                      <a:pt x="4546" y="1"/>
                      <a:pt x="3493" y="1068"/>
                      <a:pt x="2252" y="2428"/>
                    </a:cubicBezTo>
                    <a:cubicBezTo>
                      <a:pt x="984" y="3817"/>
                      <a:pt x="1" y="4983"/>
                      <a:pt x="55" y="5033"/>
                    </a:cubicBezTo>
                    <a:cubicBezTo>
                      <a:pt x="56" y="5034"/>
                      <a:pt x="58" y="5035"/>
                      <a:pt x="60" y="5035"/>
                    </a:cubicBezTo>
                    <a:cubicBezTo>
                      <a:pt x="159" y="5035"/>
                      <a:pt x="1211" y="3966"/>
                      <a:pt x="2452" y="2609"/>
                    </a:cubicBezTo>
                    <a:cubicBezTo>
                      <a:pt x="3720" y="1220"/>
                      <a:pt x="4704" y="52"/>
                      <a:pt x="4648" y="2"/>
                    </a:cubicBezTo>
                    <a:cubicBezTo>
                      <a:pt x="4647" y="1"/>
                      <a:pt x="4645" y="1"/>
                      <a:pt x="4643"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6325277" y="2073508"/>
                <a:ext cx="98978" cy="72909"/>
              </a:xfrm>
              <a:custGeom>
                <a:avLst/>
                <a:gdLst/>
                <a:ahLst/>
                <a:cxnLst/>
                <a:rect l="l" t="t" r="r" b="b"/>
                <a:pathLst>
                  <a:path w="4465" h="3289" extrusionOk="0">
                    <a:moveTo>
                      <a:pt x="61" y="0"/>
                    </a:moveTo>
                    <a:cubicBezTo>
                      <a:pt x="58" y="0"/>
                      <a:pt x="55" y="1"/>
                      <a:pt x="53" y="3"/>
                    </a:cubicBezTo>
                    <a:cubicBezTo>
                      <a:pt x="1" y="46"/>
                      <a:pt x="793" y="1016"/>
                      <a:pt x="2022" y="1934"/>
                    </a:cubicBezTo>
                    <a:cubicBezTo>
                      <a:pt x="3177" y="2806"/>
                      <a:pt x="4268" y="3289"/>
                      <a:pt x="4413" y="3289"/>
                    </a:cubicBezTo>
                    <a:cubicBezTo>
                      <a:pt x="4422" y="3289"/>
                      <a:pt x="4427" y="3287"/>
                      <a:pt x="4428" y="3283"/>
                    </a:cubicBezTo>
                    <a:cubicBezTo>
                      <a:pt x="4464" y="3212"/>
                      <a:pt x="3385" y="2626"/>
                      <a:pt x="2184" y="1719"/>
                    </a:cubicBezTo>
                    <a:cubicBezTo>
                      <a:pt x="1013" y="846"/>
                      <a:pt x="164" y="0"/>
                      <a:pt x="6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6262166" y="2189865"/>
                <a:ext cx="55884" cy="63177"/>
              </a:xfrm>
              <a:custGeom>
                <a:avLst/>
                <a:gdLst/>
                <a:ahLst/>
                <a:cxnLst/>
                <a:rect l="l" t="t" r="r" b="b"/>
                <a:pathLst>
                  <a:path w="2521" h="2850" extrusionOk="0">
                    <a:moveTo>
                      <a:pt x="2456" y="0"/>
                    </a:moveTo>
                    <a:cubicBezTo>
                      <a:pt x="2363" y="0"/>
                      <a:pt x="1798" y="583"/>
                      <a:pt x="1158" y="1338"/>
                    </a:cubicBezTo>
                    <a:cubicBezTo>
                      <a:pt x="494" y="2124"/>
                      <a:pt x="0" y="2799"/>
                      <a:pt x="58" y="2847"/>
                    </a:cubicBezTo>
                    <a:cubicBezTo>
                      <a:pt x="60" y="2848"/>
                      <a:pt x="63" y="2849"/>
                      <a:pt x="67" y="2849"/>
                    </a:cubicBezTo>
                    <a:cubicBezTo>
                      <a:pt x="159" y="2849"/>
                      <a:pt x="724" y="2268"/>
                      <a:pt x="1364" y="1512"/>
                    </a:cubicBezTo>
                    <a:cubicBezTo>
                      <a:pt x="2027" y="727"/>
                      <a:pt x="2521" y="52"/>
                      <a:pt x="2464" y="3"/>
                    </a:cubicBezTo>
                    <a:cubicBezTo>
                      <a:pt x="2462" y="1"/>
                      <a:pt x="2459" y="0"/>
                      <a:pt x="2456"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6450368" y="1802799"/>
                <a:ext cx="96584" cy="114916"/>
              </a:xfrm>
              <a:custGeom>
                <a:avLst/>
                <a:gdLst/>
                <a:ahLst/>
                <a:cxnLst/>
                <a:rect l="l" t="t" r="r" b="b"/>
                <a:pathLst>
                  <a:path w="4357" h="5184" extrusionOk="0">
                    <a:moveTo>
                      <a:pt x="4294" y="1"/>
                    </a:moveTo>
                    <a:cubicBezTo>
                      <a:pt x="4202" y="1"/>
                      <a:pt x="3223" y="1105"/>
                      <a:pt x="2075" y="2508"/>
                    </a:cubicBezTo>
                    <a:cubicBezTo>
                      <a:pt x="903" y="3938"/>
                      <a:pt x="1" y="5135"/>
                      <a:pt x="59" y="5183"/>
                    </a:cubicBezTo>
                    <a:cubicBezTo>
                      <a:pt x="60" y="5183"/>
                      <a:pt x="61" y="5184"/>
                      <a:pt x="63" y="5184"/>
                    </a:cubicBezTo>
                    <a:cubicBezTo>
                      <a:pt x="156" y="5184"/>
                      <a:pt x="1136" y="4078"/>
                      <a:pt x="2282" y="2677"/>
                    </a:cubicBezTo>
                    <a:cubicBezTo>
                      <a:pt x="3454" y="1247"/>
                      <a:pt x="4356" y="49"/>
                      <a:pt x="4299" y="2"/>
                    </a:cubicBezTo>
                    <a:cubicBezTo>
                      <a:pt x="4297" y="1"/>
                      <a:pt x="4296" y="1"/>
                      <a:pt x="429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6255227" y="1740774"/>
                <a:ext cx="95342" cy="106138"/>
              </a:xfrm>
              <a:custGeom>
                <a:avLst/>
                <a:gdLst/>
                <a:ahLst/>
                <a:cxnLst/>
                <a:rect l="l" t="t" r="r" b="b"/>
                <a:pathLst>
                  <a:path w="4301" h="4788" extrusionOk="0">
                    <a:moveTo>
                      <a:pt x="61" y="0"/>
                    </a:moveTo>
                    <a:cubicBezTo>
                      <a:pt x="59" y="0"/>
                      <a:pt x="57" y="1"/>
                      <a:pt x="56" y="2"/>
                    </a:cubicBezTo>
                    <a:cubicBezTo>
                      <a:pt x="1" y="51"/>
                      <a:pt x="893" y="1162"/>
                      <a:pt x="2049" y="2483"/>
                    </a:cubicBezTo>
                    <a:cubicBezTo>
                      <a:pt x="3179" y="3773"/>
                      <a:pt x="4142" y="4788"/>
                      <a:pt x="4239" y="4788"/>
                    </a:cubicBezTo>
                    <a:cubicBezTo>
                      <a:pt x="4242" y="4788"/>
                      <a:pt x="4243" y="4787"/>
                      <a:pt x="4245" y="4786"/>
                    </a:cubicBezTo>
                    <a:cubicBezTo>
                      <a:pt x="4300" y="4738"/>
                      <a:pt x="3408" y="3627"/>
                      <a:pt x="2251" y="2305"/>
                    </a:cubicBezTo>
                    <a:cubicBezTo>
                      <a:pt x="1122" y="1015"/>
                      <a:pt x="156" y="0"/>
                      <a:pt x="61"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6383045" y="1486890"/>
                <a:ext cx="65860" cy="111613"/>
              </a:xfrm>
              <a:custGeom>
                <a:avLst/>
                <a:gdLst/>
                <a:ahLst/>
                <a:cxnLst/>
                <a:rect l="l" t="t" r="r" b="b"/>
                <a:pathLst>
                  <a:path w="2971" h="5035" extrusionOk="0">
                    <a:moveTo>
                      <a:pt x="68" y="1"/>
                    </a:moveTo>
                    <a:cubicBezTo>
                      <a:pt x="67" y="1"/>
                      <a:pt x="65" y="1"/>
                      <a:pt x="64" y="2"/>
                    </a:cubicBezTo>
                    <a:cubicBezTo>
                      <a:pt x="0" y="39"/>
                      <a:pt x="584" y="1195"/>
                      <a:pt x="1368" y="2584"/>
                    </a:cubicBezTo>
                    <a:cubicBezTo>
                      <a:pt x="2140" y="3950"/>
                      <a:pt x="2819" y="5035"/>
                      <a:pt x="2903" y="5035"/>
                    </a:cubicBezTo>
                    <a:cubicBezTo>
                      <a:pt x="2904" y="5035"/>
                      <a:pt x="2905" y="5034"/>
                      <a:pt x="2907" y="5034"/>
                    </a:cubicBezTo>
                    <a:cubicBezTo>
                      <a:pt x="2971" y="4998"/>
                      <a:pt x="2388" y="3842"/>
                      <a:pt x="1602" y="2451"/>
                    </a:cubicBezTo>
                    <a:cubicBezTo>
                      <a:pt x="831" y="1085"/>
                      <a:pt x="151" y="1"/>
                      <a:pt x="6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6441191" y="1326973"/>
                <a:ext cx="52648" cy="111259"/>
              </a:xfrm>
              <a:custGeom>
                <a:avLst/>
                <a:gdLst/>
                <a:ahLst/>
                <a:cxnLst/>
                <a:rect l="l" t="t" r="r" b="b"/>
                <a:pathLst>
                  <a:path w="2375" h="5019" extrusionOk="0">
                    <a:moveTo>
                      <a:pt x="2306" y="1"/>
                    </a:moveTo>
                    <a:cubicBezTo>
                      <a:pt x="2224" y="1"/>
                      <a:pt x="2008" y="1222"/>
                      <a:pt x="1387" y="2599"/>
                    </a:cubicBezTo>
                    <a:cubicBezTo>
                      <a:pt x="772" y="3988"/>
                      <a:pt x="1" y="4966"/>
                      <a:pt x="65" y="5016"/>
                    </a:cubicBezTo>
                    <a:cubicBezTo>
                      <a:pt x="66" y="5018"/>
                      <a:pt x="68" y="5018"/>
                      <a:pt x="70" y="5018"/>
                    </a:cubicBezTo>
                    <a:cubicBezTo>
                      <a:pt x="155" y="5018"/>
                      <a:pt x="1014" y="4102"/>
                      <a:pt x="1633" y="2708"/>
                    </a:cubicBezTo>
                    <a:cubicBezTo>
                      <a:pt x="2276" y="1283"/>
                      <a:pt x="2375" y="3"/>
                      <a:pt x="2308" y="1"/>
                    </a:cubicBezTo>
                    <a:cubicBezTo>
                      <a:pt x="2307" y="1"/>
                      <a:pt x="2307" y="1"/>
                      <a:pt x="2306"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6250816" y="1302190"/>
                <a:ext cx="62246" cy="126488"/>
              </a:xfrm>
              <a:custGeom>
                <a:avLst/>
                <a:gdLst/>
                <a:ahLst/>
                <a:cxnLst/>
                <a:rect l="l" t="t" r="r" b="b"/>
                <a:pathLst>
                  <a:path w="2808" h="5706" extrusionOk="0">
                    <a:moveTo>
                      <a:pt x="2739" y="1"/>
                    </a:moveTo>
                    <a:cubicBezTo>
                      <a:pt x="2693" y="1"/>
                      <a:pt x="2407" y="217"/>
                      <a:pt x="2026" y="628"/>
                    </a:cubicBezTo>
                    <a:cubicBezTo>
                      <a:pt x="1627" y="1060"/>
                      <a:pt x="1142" y="1727"/>
                      <a:pt x="766" y="2546"/>
                    </a:cubicBezTo>
                    <a:cubicBezTo>
                      <a:pt x="0" y="4195"/>
                      <a:pt x="67" y="5705"/>
                      <a:pt x="130" y="5705"/>
                    </a:cubicBezTo>
                    <a:cubicBezTo>
                      <a:pt x="130" y="5705"/>
                      <a:pt x="130" y="5705"/>
                      <a:pt x="130" y="5705"/>
                    </a:cubicBezTo>
                    <a:cubicBezTo>
                      <a:pt x="131" y="5705"/>
                      <a:pt x="131" y="5705"/>
                      <a:pt x="131" y="5705"/>
                    </a:cubicBezTo>
                    <a:cubicBezTo>
                      <a:pt x="217" y="5705"/>
                      <a:pt x="269" y="4249"/>
                      <a:pt x="1010" y="2658"/>
                    </a:cubicBezTo>
                    <a:cubicBezTo>
                      <a:pt x="1734" y="1053"/>
                      <a:pt x="2808" y="62"/>
                      <a:pt x="2744" y="3"/>
                    </a:cubicBezTo>
                    <a:cubicBezTo>
                      <a:pt x="2743" y="2"/>
                      <a:pt x="2741" y="1"/>
                      <a:pt x="273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7895622" y="788746"/>
                <a:ext cx="876126" cy="439958"/>
              </a:xfrm>
              <a:custGeom>
                <a:avLst/>
                <a:gdLst/>
                <a:ahLst/>
                <a:cxnLst/>
                <a:rect l="l" t="t" r="r" b="b"/>
                <a:pathLst>
                  <a:path w="39523" h="19847" extrusionOk="0">
                    <a:moveTo>
                      <a:pt x="21135" y="0"/>
                    </a:moveTo>
                    <a:cubicBezTo>
                      <a:pt x="19544" y="0"/>
                      <a:pt x="17953" y="339"/>
                      <a:pt x="16506" y="1000"/>
                    </a:cubicBezTo>
                    <a:cubicBezTo>
                      <a:pt x="15109" y="1638"/>
                      <a:pt x="13771" y="2586"/>
                      <a:pt x="12236" y="2631"/>
                    </a:cubicBezTo>
                    <a:cubicBezTo>
                      <a:pt x="12196" y="2632"/>
                      <a:pt x="12157" y="2632"/>
                      <a:pt x="12118" y="2632"/>
                    </a:cubicBezTo>
                    <a:cubicBezTo>
                      <a:pt x="10833" y="2632"/>
                      <a:pt x="9619" y="2015"/>
                      <a:pt x="8340" y="1849"/>
                    </a:cubicBezTo>
                    <a:cubicBezTo>
                      <a:pt x="8111" y="1819"/>
                      <a:pt x="7882" y="1805"/>
                      <a:pt x="7653" y="1805"/>
                    </a:cubicBezTo>
                    <a:cubicBezTo>
                      <a:pt x="5750" y="1805"/>
                      <a:pt x="3886" y="2798"/>
                      <a:pt x="2633" y="4251"/>
                    </a:cubicBezTo>
                    <a:cubicBezTo>
                      <a:pt x="1227" y="5879"/>
                      <a:pt x="515" y="8013"/>
                      <a:pt x="257" y="10149"/>
                    </a:cubicBezTo>
                    <a:cubicBezTo>
                      <a:pt x="0" y="12285"/>
                      <a:pt x="167" y="14445"/>
                      <a:pt x="335" y="16590"/>
                    </a:cubicBezTo>
                    <a:lnTo>
                      <a:pt x="28564" y="18198"/>
                    </a:lnTo>
                    <a:cubicBezTo>
                      <a:pt x="29731" y="19081"/>
                      <a:pt x="31374" y="19485"/>
                      <a:pt x="32811" y="19759"/>
                    </a:cubicBezTo>
                    <a:cubicBezTo>
                      <a:pt x="33120" y="19818"/>
                      <a:pt x="33464" y="19847"/>
                      <a:pt x="33826" y="19847"/>
                    </a:cubicBezTo>
                    <a:cubicBezTo>
                      <a:pt x="35148" y="19847"/>
                      <a:pt x="36706" y="19466"/>
                      <a:pt x="37633" y="18788"/>
                    </a:cubicBezTo>
                    <a:cubicBezTo>
                      <a:pt x="38815" y="17927"/>
                      <a:pt x="39523" y="16372"/>
                      <a:pt x="39180" y="14948"/>
                    </a:cubicBezTo>
                    <a:cubicBezTo>
                      <a:pt x="38876" y="13680"/>
                      <a:pt x="37647" y="12665"/>
                      <a:pt x="36368" y="12665"/>
                    </a:cubicBezTo>
                    <a:cubicBezTo>
                      <a:pt x="36212" y="12665"/>
                      <a:pt x="36056" y="12680"/>
                      <a:pt x="35900" y="12712"/>
                    </a:cubicBezTo>
                    <a:cubicBezTo>
                      <a:pt x="37002" y="11620"/>
                      <a:pt x="37058" y="9749"/>
                      <a:pt x="36286" y="8404"/>
                    </a:cubicBezTo>
                    <a:cubicBezTo>
                      <a:pt x="35513" y="7058"/>
                      <a:pt x="34072" y="6203"/>
                      <a:pt x="32574" y="5801"/>
                    </a:cubicBezTo>
                    <a:cubicBezTo>
                      <a:pt x="31077" y="5398"/>
                      <a:pt x="29504" y="5396"/>
                      <a:pt x="27953" y="5396"/>
                    </a:cubicBezTo>
                    <a:cubicBezTo>
                      <a:pt x="28267" y="4174"/>
                      <a:pt x="27760" y="2841"/>
                      <a:pt x="26874" y="1945"/>
                    </a:cubicBezTo>
                    <a:cubicBezTo>
                      <a:pt x="25988" y="1049"/>
                      <a:pt x="24774" y="541"/>
                      <a:pt x="23545" y="266"/>
                    </a:cubicBezTo>
                    <a:cubicBezTo>
                      <a:pt x="22754" y="88"/>
                      <a:pt x="21944" y="0"/>
                      <a:pt x="2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7665014" y="996921"/>
                <a:ext cx="974550" cy="1244971"/>
              </a:xfrm>
              <a:custGeom>
                <a:avLst/>
                <a:gdLst/>
                <a:ahLst/>
                <a:cxnLst/>
                <a:rect l="l" t="t" r="r" b="b"/>
                <a:pathLst>
                  <a:path w="43963" h="56162" extrusionOk="0">
                    <a:moveTo>
                      <a:pt x="23927" y="1"/>
                    </a:moveTo>
                    <a:cubicBezTo>
                      <a:pt x="20642" y="1"/>
                      <a:pt x="17334" y="540"/>
                      <a:pt x="14133" y="1644"/>
                    </a:cubicBezTo>
                    <a:lnTo>
                      <a:pt x="12604" y="2171"/>
                    </a:lnTo>
                    <a:lnTo>
                      <a:pt x="1649" y="42074"/>
                    </a:lnTo>
                    <a:cubicBezTo>
                      <a:pt x="1" y="48075"/>
                      <a:pt x="3590" y="54261"/>
                      <a:pt x="9616" y="55809"/>
                    </a:cubicBezTo>
                    <a:cubicBezTo>
                      <a:pt x="10546" y="56048"/>
                      <a:pt x="11478" y="56162"/>
                      <a:pt x="12396" y="56162"/>
                    </a:cubicBezTo>
                    <a:cubicBezTo>
                      <a:pt x="17329" y="56162"/>
                      <a:pt x="21836" y="52861"/>
                      <a:pt x="23154" y="47872"/>
                    </a:cubicBezTo>
                    <a:cubicBezTo>
                      <a:pt x="24026" y="44568"/>
                      <a:pt x="24736" y="41798"/>
                      <a:pt x="24736" y="41798"/>
                    </a:cubicBezTo>
                    <a:cubicBezTo>
                      <a:pt x="24736" y="41798"/>
                      <a:pt x="25345" y="41902"/>
                      <a:pt x="26293" y="41902"/>
                    </a:cubicBezTo>
                    <a:cubicBezTo>
                      <a:pt x="28912" y="41902"/>
                      <a:pt x="34119" y="41106"/>
                      <a:pt x="36214" y="35113"/>
                    </a:cubicBezTo>
                    <a:cubicBezTo>
                      <a:pt x="39066" y="26950"/>
                      <a:pt x="43962" y="7653"/>
                      <a:pt x="43962" y="7653"/>
                    </a:cubicBezTo>
                    <a:cubicBezTo>
                      <a:pt x="38367" y="2649"/>
                      <a:pt x="31207" y="1"/>
                      <a:pt x="23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8000275" y="1774136"/>
                <a:ext cx="214293" cy="194054"/>
              </a:xfrm>
              <a:custGeom>
                <a:avLst/>
                <a:gdLst/>
                <a:ahLst/>
                <a:cxnLst/>
                <a:rect l="l" t="t" r="r" b="b"/>
                <a:pathLst>
                  <a:path w="9667" h="8754" extrusionOk="0">
                    <a:moveTo>
                      <a:pt x="0" y="0"/>
                    </a:moveTo>
                    <a:cubicBezTo>
                      <a:pt x="0" y="1"/>
                      <a:pt x="547" y="6747"/>
                      <a:pt x="8972" y="8753"/>
                    </a:cubicBezTo>
                    <a:lnTo>
                      <a:pt x="9666" y="6623"/>
                    </a:lnTo>
                    <a:cubicBezTo>
                      <a:pt x="9666" y="6623"/>
                      <a:pt x="4344" y="5305"/>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7719080" y="1215537"/>
                <a:ext cx="184567" cy="206446"/>
              </a:xfrm>
              <a:custGeom>
                <a:avLst/>
                <a:gdLst/>
                <a:ahLst/>
                <a:cxnLst/>
                <a:rect l="l" t="t" r="r" b="b"/>
                <a:pathLst>
                  <a:path w="8326" h="9313" extrusionOk="0">
                    <a:moveTo>
                      <a:pt x="5067" y="1"/>
                    </a:moveTo>
                    <a:cubicBezTo>
                      <a:pt x="3728" y="1"/>
                      <a:pt x="2314" y="709"/>
                      <a:pt x="1552" y="3245"/>
                    </a:cubicBezTo>
                    <a:cubicBezTo>
                      <a:pt x="1" y="8405"/>
                      <a:pt x="4873" y="9313"/>
                      <a:pt x="5797" y="9313"/>
                    </a:cubicBezTo>
                    <a:cubicBezTo>
                      <a:pt x="5887" y="9313"/>
                      <a:pt x="5940" y="9304"/>
                      <a:pt x="5945" y="9290"/>
                    </a:cubicBezTo>
                    <a:cubicBezTo>
                      <a:pt x="6004" y="9130"/>
                      <a:pt x="8326" y="1138"/>
                      <a:pt x="8326" y="1138"/>
                    </a:cubicBezTo>
                    <a:cubicBezTo>
                      <a:pt x="8260" y="1079"/>
                      <a:pt x="6720" y="1"/>
                      <a:pt x="5067" y="1"/>
                    </a:cubicBezTo>
                    <a:close/>
                  </a:path>
                </a:pathLst>
              </a:custGeom>
              <a:solidFill>
                <a:srgbClr val="B78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7777425" y="1254995"/>
                <a:ext cx="67544" cy="113564"/>
              </a:xfrm>
              <a:custGeom>
                <a:avLst/>
                <a:gdLst/>
                <a:ahLst/>
                <a:cxnLst/>
                <a:rect l="l" t="t" r="r" b="b"/>
                <a:pathLst>
                  <a:path w="3047" h="5123" extrusionOk="0">
                    <a:moveTo>
                      <a:pt x="2231" y="1"/>
                    </a:moveTo>
                    <a:cubicBezTo>
                      <a:pt x="1835" y="1"/>
                      <a:pt x="1413" y="257"/>
                      <a:pt x="1124" y="590"/>
                    </a:cubicBezTo>
                    <a:cubicBezTo>
                      <a:pt x="764" y="970"/>
                      <a:pt x="465" y="1482"/>
                      <a:pt x="308" y="2066"/>
                    </a:cubicBezTo>
                    <a:cubicBezTo>
                      <a:pt x="0" y="3218"/>
                      <a:pt x="264" y="4461"/>
                      <a:pt x="1012" y="4944"/>
                    </a:cubicBezTo>
                    <a:cubicBezTo>
                      <a:pt x="1227" y="5075"/>
                      <a:pt x="1443" y="5123"/>
                      <a:pt x="1627" y="5123"/>
                    </a:cubicBezTo>
                    <a:cubicBezTo>
                      <a:pt x="1757" y="5123"/>
                      <a:pt x="1872" y="5099"/>
                      <a:pt x="1959" y="5065"/>
                    </a:cubicBezTo>
                    <a:cubicBezTo>
                      <a:pt x="2176" y="4978"/>
                      <a:pt x="2244" y="4861"/>
                      <a:pt x="2228" y="4844"/>
                    </a:cubicBezTo>
                    <a:cubicBezTo>
                      <a:pt x="2225" y="4840"/>
                      <a:pt x="2220" y="4838"/>
                      <a:pt x="2212" y="4838"/>
                    </a:cubicBezTo>
                    <a:cubicBezTo>
                      <a:pt x="2174" y="4838"/>
                      <a:pt x="2078" y="4888"/>
                      <a:pt x="1919" y="4909"/>
                    </a:cubicBezTo>
                    <a:cubicBezTo>
                      <a:pt x="1884" y="4914"/>
                      <a:pt x="1845" y="4917"/>
                      <a:pt x="1804" y="4917"/>
                    </a:cubicBezTo>
                    <a:cubicBezTo>
                      <a:pt x="1624" y="4917"/>
                      <a:pt x="1390" y="4865"/>
                      <a:pt x="1177" y="4704"/>
                    </a:cubicBezTo>
                    <a:cubicBezTo>
                      <a:pt x="645" y="4304"/>
                      <a:pt x="426" y="3203"/>
                      <a:pt x="705" y="2174"/>
                    </a:cubicBezTo>
                    <a:cubicBezTo>
                      <a:pt x="836" y="1684"/>
                      <a:pt x="1077" y="1230"/>
                      <a:pt x="1406" y="844"/>
                    </a:cubicBezTo>
                    <a:cubicBezTo>
                      <a:pt x="1681" y="509"/>
                      <a:pt x="2005" y="305"/>
                      <a:pt x="2304" y="305"/>
                    </a:cubicBezTo>
                    <a:cubicBezTo>
                      <a:pt x="2328" y="305"/>
                      <a:pt x="2352" y="307"/>
                      <a:pt x="2376" y="309"/>
                    </a:cubicBezTo>
                    <a:cubicBezTo>
                      <a:pt x="2696" y="330"/>
                      <a:pt x="2855" y="576"/>
                      <a:pt x="2877" y="756"/>
                    </a:cubicBezTo>
                    <a:cubicBezTo>
                      <a:pt x="2906" y="937"/>
                      <a:pt x="2835" y="1039"/>
                      <a:pt x="2862" y="1058"/>
                    </a:cubicBezTo>
                    <a:cubicBezTo>
                      <a:pt x="2863" y="1059"/>
                      <a:pt x="2865" y="1060"/>
                      <a:pt x="2868" y="1060"/>
                    </a:cubicBezTo>
                    <a:cubicBezTo>
                      <a:pt x="2898" y="1060"/>
                      <a:pt x="3014" y="976"/>
                      <a:pt x="3037" y="752"/>
                    </a:cubicBezTo>
                    <a:cubicBezTo>
                      <a:pt x="3047" y="603"/>
                      <a:pt x="3006" y="453"/>
                      <a:pt x="2921" y="330"/>
                    </a:cubicBezTo>
                    <a:cubicBezTo>
                      <a:pt x="2818" y="178"/>
                      <a:pt x="2635" y="62"/>
                      <a:pt x="2418" y="21"/>
                    </a:cubicBezTo>
                    <a:cubicBezTo>
                      <a:pt x="2357" y="7"/>
                      <a:pt x="2294" y="1"/>
                      <a:pt x="2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8428662" y="1394695"/>
                <a:ext cx="60938" cy="52293"/>
              </a:xfrm>
              <a:custGeom>
                <a:avLst/>
                <a:gdLst/>
                <a:ahLst/>
                <a:cxnLst/>
                <a:rect l="l" t="t" r="r" b="b"/>
                <a:pathLst>
                  <a:path w="2749" h="2359" extrusionOk="0">
                    <a:moveTo>
                      <a:pt x="1364" y="1"/>
                    </a:moveTo>
                    <a:cubicBezTo>
                      <a:pt x="830" y="1"/>
                      <a:pt x="339" y="335"/>
                      <a:pt x="186" y="852"/>
                    </a:cubicBezTo>
                    <a:cubicBezTo>
                      <a:pt x="0" y="1477"/>
                      <a:pt x="381" y="2130"/>
                      <a:pt x="1038" y="2311"/>
                    </a:cubicBezTo>
                    <a:cubicBezTo>
                      <a:pt x="1154" y="2344"/>
                      <a:pt x="1271" y="2359"/>
                      <a:pt x="1385" y="2359"/>
                    </a:cubicBezTo>
                    <a:cubicBezTo>
                      <a:pt x="1920" y="2359"/>
                      <a:pt x="2410" y="2025"/>
                      <a:pt x="2562" y="1510"/>
                    </a:cubicBezTo>
                    <a:cubicBezTo>
                      <a:pt x="2749" y="884"/>
                      <a:pt x="2365" y="229"/>
                      <a:pt x="1710" y="48"/>
                    </a:cubicBezTo>
                    <a:cubicBezTo>
                      <a:pt x="1594" y="16"/>
                      <a:pt x="1478"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8416337" y="1362330"/>
                <a:ext cx="105140" cy="48502"/>
              </a:xfrm>
              <a:custGeom>
                <a:avLst/>
                <a:gdLst/>
                <a:ahLst/>
                <a:cxnLst/>
                <a:rect l="l" t="t" r="r" b="b"/>
                <a:pathLst>
                  <a:path w="4743" h="2188" extrusionOk="0">
                    <a:moveTo>
                      <a:pt x="1664" y="1"/>
                    </a:moveTo>
                    <a:cubicBezTo>
                      <a:pt x="1309" y="1"/>
                      <a:pt x="991" y="55"/>
                      <a:pt x="742" y="134"/>
                    </a:cubicBezTo>
                    <a:cubicBezTo>
                      <a:pt x="241" y="293"/>
                      <a:pt x="1" y="519"/>
                      <a:pt x="45" y="610"/>
                    </a:cubicBezTo>
                    <a:cubicBezTo>
                      <a:pt x="69" y="667"/>
                      <a:pt x="179" y="680"/>
                      <a:pt x="353" y="680"/>
                    </a:cubicBezTo>
                    <a:cubicBezTo>
                      <a:pt x="505" y="680"/>
                      <a:pt x="706" y="670"/>
                      <a:pt x="942" y="670"/>
                    </a:cubicBezTo>
                    <a:cubicBezTo>
                      <a:pt x="1382" y="670"/>
                      <a:pt x="1941" y="706"/>
                      <a:pt x="2525" y="909"/>
                    </a:cubicBezTo>
                    <a:cubicBezTo>
                      <a:pt x="3721" y="1308"/>
                      <a:pt x="4382" y="2187"/>
                      <a:pt x="4615" y="2187"/>
                    </a:cubicBezTo>
                    <a:cubicBezTo>
                      <a:pt x="4627" y="2187"/>
                      <a:pt x="4639" y="2184"/>
                      <a:pt x="4649" y="2179"/>
                    </a:cubicBezTo>
                    <a:cubicBezTo>
                      <a:pt x="4742" y="2134"/>
                      <a:pt x="4704" y="1814"/>
                      <a:pt x="4417" y="1387"/>
                    </a:cubicBezTo>
                    <a:cubicBezTo>
                      <a:pt x="4137" y="964"/>
                      <a:pt x="3573" y="452"/>
                      <a:pt x="2790" y="186"/>
                    </a:cubicBezTo>
                    <a:cubicBezTo>
                      <a:pt x="2401" y="53"/>
                      <a:pt x="2015"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8154206" y="1302567"/>
                <a:ext cx="60961" cy="52315"/>
              </a:xfrm>
              <a:custGeom>
                <a:avLst/>
                <a:gdLst/>
                <a:ahLst/>
                <a:cxnLst/>
                <a:rect l="l" t="t" r="r" b="b"/>
                <a:pathLst>
                  <a:path w="2750" h="2360" extrusionOk="0">
                    <a:moveTo>
                      <a:pt x="1366" y="1"/>
                    </a:moveTo>
                    <a:cubicBezTo>
                      <a:pt x="831" y="1"/>
                      <a:pt x="340" y="335"/>
                      <a:pt x="186" y="851"/>
                    </a:cubicBezTo>
                    <a:cubicBezTo>
                      <a:pt x="1" y="1477"/>
                      <a:pt x="381" y="2129"/>
                      <a:pt x="1039" y="2312"/>
                    </a:cubicBezTo>
                    <a:cubicBezTo>
                      <a:pt x="1154" y="2344"/>
                      <a:pt x="1270" y="2359"/>
                      <a:pt x="1384" y="2359"/>
                    </a:cubicBezTo>
                    <a:cubicBezTo>
                      <a:pt x="1919" y="2359"/>
                      <a:pt x="2410" y="2025"/>
                      <a:pt x="2563" y="1510"/>
                    </a:cubicBezTo>
                    <a:cubicBezTo>
                      <a:pt x="2749" y="885"/>
                      <a:pt x="2367" y="229"/>
                      <a:pt x="1710" y="47"/>
                    </a:cubicBezTo>
                    <a:cubicBezTo>
                      <a:pt x="1595" y="16"/>
                      <a:pt x="1480" y="1"/>
                      <a:pt x="1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8140152" y="1275412"/>
                <a:ext cx="105140" cy="48480"/>
              </a:xfrm>
              <a:custGeom>
                <a:avLst/>
                <a:gdLst/>
                <a:ahLst/>
                <a:cxnLst/>
                <a:rect l="l" t="t" r="r" b="b"/>
                <a:pathLst>
                  <a:path w="4743" h="2187" extrusionOk="0">
                    <a:moveTo>
                      <a:pt x="1665" y="1"/>
                    </a:moveTo>
                    <a:cubicBezTo>
                      <a:pt x="1310" y="1"/>
                      <a:pt x="990" y="55"/>
                      <a:pt x="742" y="136"/>
                    </a:cubicBezTo>
                    <a:cubicBezTo>
                      <a:pt x="239" y="292"/>
                      <a:pt x="1" y="519"/>
                      <a:pt x="45" y="610"/>
                    </a:cubicBezTo>
                    <a:cubicBezTo>
                      <a:pt x="69" y="667"/>
                      <a:pt x="179" y="680"/>
                      <a:pt x="353" y="680"/>
                    </a:cubicBezTo>
                    <a:cubicBezTo>
                      <a:pt x="505" y="680"/>
                      <a:pt x="706" y="670"/>
                      <a:pt x="941" y="670"/>
                    </a:cubicBezTo>
                    <a:cubicBezTo>
                      <a:pt x="1381" y="670"/>
                      <a:pt x="1941" y="705"/>
                      <a:pt x="2524" y="908"/>
                    </a:cubicBezTo>
                    <a:cubicBezTo>
                      <a:pt x="3720" y="1307"/>
                      <a:pt x="4382" y="2187"/>
                      <a:pt x="4615" y="2187"/>
                    </a:cubicBezTo>
                    <a:cubicBezTo>
                      <a:pt x="4627" y="2187"/>
                      <a:pt x="4638" y="2184"/>
                      <a:pt x="4649" y="2179"/>
                    </a:cubicBezTo>
                    <a:cubicBezTo>
                      <a:pt x="4742" y="2134"/>
                      <a:pt x="4703" y="1814"/>
                      <a:pt x="4416" y="1387"/>
                    </a:cubicBezTo>
                    <a:cubicBezTo>
                      <a:pt x="4135" y="964"/>
                      <a:pt x="3573" y="452"/>
                      <a:pt x="2790" y="186"/>
                    </a:cubicBezTo>
                    <a:cubicBezTo>
                      <a:pt x="2402" y="54"/>
                      <a:pt x="2016" y="1"/>
                      <a:pt x="1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8274576" y="1327860"/>
                <a:ext cx="81576" cy="254727"/>
              </a:xfrm>
              <a:custGeom>
                <a:avLst/>
                <a:gdLst/>
                <a:ahLst/>
                <a:cxnLst/>
                <a:rect l="l" t="t" r="r" b="b"/>
                <a:pathLst>
                  <a:path w="3680" h="11491" extrusionOk="0">
                    <a:moveTo>
                      <a:pt x="2968" y="1"/>
                    </a:moveTo>
                    <a:cubicBezTo>
                      <a:pt x="2968" y="1"/>
                      <a:pt x="2967" y="1"/>
                      <a:pt x="2967" y="1"/>
                    </a:cubicBezTo>
                    <a:cubicBezTo>
                      <a:pt x="2808" y="6"/>
                      <a:pt x="2803" y="3194"/>
                      <a:pt x="2953" y="7124"/>
                    </a:cubicBezTo>
                    <a:cubicBezTo>
                      <a:pt x="2998" y="8090"/>
                      <a:pt x="3041" y="9012"/>
                      <a:pt x="3082" y="9892"/>
                    </a:cubicBezTo>
                    <a:cubicBezTo>
                      <a:pt x="3113" y="10319"/>
                      <a:pt x="3131" y="10711"/>
                      <a:pt x="2976" y="10918"/>
                    </a:cubicBezTo>
                    <a:cubicBezTo>
                      <a:pt x="2907" y="11027"/>
                      <a:pt x="2778" y="11066"/>
                      <a:pt x="2621" y="11066"/>
                    </a:cubicBezTo>
                    <a:cubicBezTo>
                      <a:pt x="2491" y="11066"/>
                      <a:pt x="2341" y="11039"/>
                      <a:pt x="2191" y="11005"/>
                    </a:cubicBezTo>
                    <a:cubicBezTo>
                      <a:pt x="1115" y="10791"/>
                      <a:pt x="367" y="10667"/>
                      <a:pt x="114" y="10667"/>
                    </a:cubicBezTo>
                    <a:cubicBezTo>
                      <a:pt x="55" y="10667"/>
                      <a:pt x="23" y="10674"/>
                      <a:pt x="20" y="10688"/>
                    </a:cubicBezTo>
                    <a:cubicBezTo>
                      <a:pt x="0" y="10761"/>
                      <a:pt x="794" y="11021"/>
                      <a:pt x="2095" y="11381"/>
                    </a:cubicBezTo>
                    <a:cubicBezTo>
                      <a:pt x="2257" y="11425"/>
                      <a:pt x="2439" y="11482"/>
                      <a:pt x="2666" y="11489"/>
                    </a:cubicBezTo>
                    <a:cubicBezTo>
                      <a:pt x="2680" y="11490"/>
                      <a:pt x="2693" y="11490"/>
                      <a:pt x="2707" y="11490"/>
                    </a:cubicBezTo>
                    <a:cubicBezTo>
                      <a:pt x="2926" y="11490"/>
                      <a:pt x="3196" y="11394"/>
                      <a:pt x="3353" y="11196"/>
                    </a:cubicBezTo>
                    <a:cubicBezTo>
                      <a:pt x="3680" y="10769"/>
                      <a:pt x="3609" y="10284"/>
                      <a:pt x="3610" y="9878"/>
                    </a:cubicBezTo>
                    <a:cubicBezTo>
                      <a:pt x="3585" y="8997"/>
                      <a:pt x="3555" y="8075"/>
                      <a:pt x="3527" y="7109"/>
                    </a:cubicBezTo>
                    <a:cubicBezTo>
                      <a:pt x="3376" y="3180"/>
                      <a:pt x="3126" y="1"/>
                      <a:pt x="2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8172206" y="1556429"/>
                <a:ext cx="79493" cy="105916"/>
              </a:xfrm>
              <a:custGeom>
                <a:avLst/>
                <a:gdLst/>
                <a:ahLst/>
                <a:cxnLst/>
                <a:rect l="l" t="t" r="r" b="b"/>
                <a:pathLst>
                  <a:path w="3586" h="4778" extrusionOk="0">
                    <a:moveTo>
                      <a:pt x="620" y="0"/>
                    </a:moveTo>
                    <a:cubicBezTo>
                      <a:pt x="517" y="0"/>
                      <a:pt x="274" y="287"/>
                      <a:pt x="142" y="841"/>
                    </a:cubicBezTo>
                    <a:cubicBezTo>
                      <a:pt x="0" y="1417"/>
                      <a:pt x="40" y="2315"/>
                      <a:pt x="555" y="3149"/>
                    </a:cubicBezTo>
                    <a:cubicBezTo>
                      <a:pt x="1072" y="3983"/>
                      <a:pt x="1887" y="4473"/>
                      <a:pt x="2498" y="4655"/>
                    </a:cubicBezTo>
                    <a:cubicBezTo>
                      <a:pt x="2791" y="4745"/>
                      <a:pt x="3036" y="4777"/>
                      <a:pt x="3214" y="4777"/>
                    </a:cubicBezTo>
                    <a:cubicBezTo>
                      <a:pt x="3412" y="4777"/>
                      <a:pt x="3527" y="4736"/>
                      <a:pt x="3532" y="4688"/>
                    </a:cubicBezTo>
                    <a:cubicBezTo>
                      <a:pt x="3586" y="4493"/>
                      <a:pt x="2077" y="4158"/>
                      <a:pt x="1235" y="2792"/>
                    </a:cubicBezTo>
                    <a:cubicBezTo>
                      <a:pt x="391" y="1429"/>
                      <a:pt x="848" y="60"/>
                      <a:pt x="638" y="4"/>
                    </a:cubicBezTo>
                    <a:cubicBezTo>
                      <a:pt x="633" y="1"/>
                      <a:pt x="627"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8431189" y="1308907"/>
                <a:ext cx="97648" cy="50143"/>
              </a:xfrm>
              <a:custGeom>
                <a:avLst/>
                <a:gdLst/>
                <a:ahLst/>
                <a:cxnLst/>
                <a:rect l="l" t="t" r="r" b="b"/>
                <a:pathLst>
                  <a:path w="4405" h="2262" extrusionOk="0">
                    <a:moveTo>
                      <a:pt x="1440" y="0"/>
                    </a:moveTo>
                    <a:cubicBezTo>
                      <a:pt x="1166" y="0"/>
                      <a:pt x="917" y="36"/>
                      <a:pt x="713" y="98"/>
                    </a:cubicBezTo>
                    <a:cubicBezTo>
                      <a:pt x="236" y="238"/>
                      <a:pt x="1" y="479"/>
                      <a:pt x="41" y="654"/>
                    </a:cubicBezTo>
                    <a:cubicBezTo>
                      <a:pt x="144" y="1022"/>
                      <a:pt x="1109" y="1076"/>
                      <a:pt x="2136" y="1476"/>
                    </a:cubicBezTo>
                    <a:cubicBezTo>
                      <a:pt x="3022" y="1787"/>
                      <a:pt x="3711" y="2261"/>
                      <a:pt x="4091" y="2261"/>
                    </a:cubicBezTo>
                    <a:cubicBezTo>
                      <a:pt x="4156" y="2261"/>
                      <a:pt x="4212" y="2247"/>
                      <a:pt x="4259" y="2216"/>
                    </a:cubicBezTo>
                    <a:cubicBezTo>
                      <a:pt x="4404" y="2110"/>
                      <a:pt x="4382" y="1775"/>
                      <a:pt x="4112" y="1356"/>
                    </a:cubicBezTo>
                    <a:cubicBezTo>
                      <a:pt x="3847" y="942"/>
                      <a:pt x="3314" y="473"/>
                      <a:pt x="2604" y="210"/>
                    </a:cubicBezTo>
                    <a:cubicBezTo>
                      <a:pt x="2201" y="62"/>
                      <a:pt x="1799" y="0"/>
                      <a:pt x="1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8132039" y="1150875"/>
                <a:ext cx="113276" cy="60451"/>
              </a:xfrm>
              <a:custGeom>
                <a:avLst/>
                <a:gdLst/>
                <a:ahLst/>
                <a:cxnLst/>
                <a:rect l="l" t="t" r="r" b="b"/>
                <a:pathLst>
                  <a:path w="5110" h="2727" extrusionOk="0">
                    <a:moveTo>
                      <a:pt x="1812" y="1"/>
                    </a:moveTo>
                    <a:cubicBezTo>
                      <a:pt x="1425" y="1"/>
                      <a:pt x="1075" y="66"/>
                      <a:pt x="803" y="172"/>
                    </a:cubicBezTo>
                    <a:cubicBezTo>
                      <a:pt x="242" y="384"/>
                      <a:pt x="0" y="705"/>
                      <a:pt x="74" y="895"/>
                    </a:cubicBezTo>
                    <a:cubicBezTo>
                      <a:pt x="149" y="1102"/>
                      <a:pt x="490" y="1170"/>
                      <a:pt x="931" y="1258"/>
                    </a:cubicBezTo>
                    <a:cubicBezTo>
                      <a:pt x="1378" y="1341"/>
                      <a:pt x="1937" y="1459"/>
                      <a:pt x="2532" y="1678"/>
                    </a:cubicBezTo>
                    <a:cubicBezTo>
                      <a:pt x="3124" y="1902"/>
                      <a:pt x="3626" y="2178"/>
                      <a:pt x="4018" y="2407"/>
                    </a:cubicBezTo>
                    <a:cubicBezTo>
                      <a:pt x="4327" y="2583"/>
                      <a:pt x="4580" y="2727"/>
                      <a:pt x="4768" y="2727"/>
                    </a:cubicBezTo>
                    <a:cubicBezTo>
                      <a:pt x="4818" y="2727"/>
                      <a:pt x="4863" y="2716"/>
                      <a:pt x="4904" y="2694"/>
                    </a:cubicBezTo>
                    <a:cubicBezTo>
                      <a:pt x="5084" y="2599"/>
                      <a:pt x="5110" y="2198"/>
                      <a:pt x="4825" y="1670"/>
                    </a:cubicBezTo>
                    <a:cubicBezTo>
                      <a:pt x="4549" y="1148"/>
                      <a:pt x="3928" y="546"/>
                      <a:pt x="3073" y="229"/>
                    </a:cubicBezTo>
                    <a:cubicBezTo>
                      <a:pt x="2641" y="68"/>
                      <a:pt x="2207" y="1"/>
                      <a:pt x="1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7826172" y="955801"/>
                <a:ext cx="847597" cy="343197"/>
              </a:xfrm>
              <a:custGeom>
                <a:avLst/>
                <a:gdLst/>
                <a:ahLst/>
                <a:cxnLst/>
                <a:rect l="l" t="t" r="r" b="b"/>
                <a:pathLst>
                  <a:path w="38236" h="15482" extrusionOk="0">
                    <a:moveTo>
                      <a:pt x="13837" y="1"/>
                    </a:moveTo>
                    <a:lnTo>
                      <a:pt x="4936" y="2096"/>
                    </a:lnTo>
                    <a:cubicBezTo>
                      <a:pt x="4936" y="2096"/>
                      <a:pt x="0" y="14355"/>
                      <a:pt x="3209" y="15392"/>
                    </a:cubicBezTo>
                    <a:cubicBezTo>
                      <a:pt x="3398" y="15453"/>
                      <a:pt x="3582" y="15482"/>
                      <a:pt x="3759" y="15482"/>
                    </a:cubicBezTo>
                    <a:cubicBezTo>
                      <a:pt x="6600" y="15482"/>
                      <a:pt x="8000" y="8148"/>
                      <a:pt x="8000" y="8148"/>
                    </a:cubicBezTo>
                    <a:cubicBezTo>
                      <a:pt x="12425" y="7830"/>
                      <a:pt x="13629" y="3576"/>
                      <a:pt x="14893" y="2979"/>
                    </a:cubicBezTo>
                    <a:cubicBezTo>
                      <a:pt x="15037" y="2911"/>
                      <a:pt x="15225" y="2879"/>
                      <a:pt x="15450" y="2879"/>
                    </a:cubicBezTo>
                    <a:cubicBezTo>
                      <a:pt x="17202" y="2879"/>
                      <a:pt x="21219" y="4853"/>
                      <a:pt x="24503" y="7542"/>
                    </a:cubicBezTo>
                    <a:cubicBezTo>
                      <a:pt x="30144" y="12160"/>
                      <a:pt x="36241" y="12163"/>
                      <a:pt x="36255" y="12163"/>
                    </a:cubicBezTo>
                    <a:cubicBezTo>
                      <a:pt x="36255" y="12163"/>
                      <a:pt x="36255" y="12163"/>
                      <a:pt x="36255" y="12163"/>
                    </a:cubicBezTo>
                    <a:lnTo>
                      <a:pt x="38235" y="6262"/>
                    </a:lnTo>
                    <a:lnTo>
                      <a:pt x="31149" y="2192"/>
                    </a:lnTo>
                    <a:lnTo>
                      <a:pt x="22957" y="333"/>
                    </a:lnTo>
                    <a:lnTo>
                      <a:pt x="138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7116302" y="3597679"/>
                <a:ext cx="652323" cy="483917"/>
              </a:xfrm>
              <a:custGeom>
                <a:avLst/>
                <a:gdLst/>
                <a:ahLst/>
                <a:cxnLst/>
                <a:rect l="l" t="t" r="r" b="b"/>
                <a:pathLst>
                  <a:path w="29427" h="21830" extrusionOk="0">
                    <a:moveTo>
                      <a:pt x="9919" y="0"/>
                    </a:moveTo>
                    <a:cubicBezTo>
                      <a:pt x="9354" y="0"/>
                      <a:pt x="8833" y="374"/>
                      <a:pt x="8835" y="995"/>
                    </a:cubicBezTo>
                    <a:cubicBezTo>
                      <a:pt x="8839" y="2031"/>
                      <a:pt x="10664" y="4651"/>
                      <a:pt x="13919" y="6502"/>
                    </a:cubicBezTo>
                    <a:cubicBezTo>
                      <a:pt x="17172" y="8352"/>
                      <a:pt x="11420" y="9249"/>
                      <a:pt x="9331" y="9613"/>
                    </a:cubicBezTo>
                    <a:cubicBezTo>
                      <a:pt x="7242" y="9976"/>
                      <a:pt x="837" y="11404"/>
                      <a:pt x="458" y="12131"/>
                    </a:cubicBezTo>
                    <a:cubicBezTo>
                      <a:pt x="1" y="13004"/>
                      <a:pt x="634" y="13709"/>
                      <a:pt x="2020" y="13709"/>
                    </a:cubicBezTo>
                    <a:cubicBezTo>
                      <a:pt x="2325" y="13709"/>
                      <a:pt x="2667" y="13675"/>
                      <a:pt x="3043" y="13601"/>
                    </a:cubicBezTo>
                    <a:cubicBezTo>
                      <a:pt x="4355" y="13340"/>
                      <a:pt x="7304" y="12933"/>
                      <a:pt x="9375" y="12933"/>
                    </a:cubicBezTo>
                    <a:cubicBezTo>
                      <a:pt x="10622" y="12933"/>
                      <a:pt x="11550" y="13081"/>
                      <a:pt x="11613" y="13496"/>
                    </a:cubicBezTo>
                    <a:cubicBezTo>
                      <a:pt x="11613" y="13496"/>
                      <a:pt x="11606" y="13507"/>
                      <a:pt x="11594" y="13527"/>
                    </a:cubicBezTo>
                    <a:cubicBezTo>
                      <a:pt x="10546" y="15150"/>
                      <a:pt x="10665" y="17273"/>
                      <a:pt x="11869" y="18787"/>
                    </a:cubicBezTo>
                    <a:cubicBezTo>
                      <a:pt x="12952" y="20148"/>
                      <a:pt x="14544" y="21830"/>
                      <a:pt x="15798" y="21830"/>
                    </a:cubicBezTo>
                    <a:cubicBezTo>
                      <a:pt x="15890" y="21830"/>
                      <a:pt x="15981" y="21821"/>
                      <a:pt x="16069" y="21802"/>
                    </a:cubicBezTo>
                    <a:cubicBezTo>
                      <a:pt x="18496" y="21278"/>
                      <a:pt x="23419" y="19177"/>
                      <a:pt x="23419" y="19177"/>
                    </a:cubicBezTo>
                    <a:lnTo>
                      <a:pt x="29427" y="16284"/>
                    </a:lnTo>
                    <a:lnTo>
                      <a:pt x="26126" y="6525"/>
                    </a:lnTo>
                    <a:lnTo>
                      <a:pt x="18870" y="4844"/>
                    </a:lnTo>
                    <a:cubicBezTo>
                      <a:pt x="18192" y="4693"/>
                      <a:pt x="17441" y="4512"/>
                      <a:pt x="16601" y="4278"/>
                    </a:cubicBezTo>
                    <a:cubicBezTo>
                      <a:pt x="15620" y="4003"/>
                      <a:pt x="14692" y="3566"/>
                      <a:pt x="13854" y="2986"/>
                    </a:cubicBezTo>
                    <a:cubicBezTo>
                      <a:pt x="12838" y="2285"/>
                      <a:pt x="11527" y="1300"/>
                      <a:pt x="10972" y="543"/>
                    </a:cubicBezTo>
                    <a:cubicBezTo>
                      <a:pt x="10698" y="168"/>
                      <a:pt x="10298" y="0"/>
                      <a:pt x="99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7627307" y="2537296"/>
                <a:ext cx="1417944" cy="1526631"/>
              </a:xfrm>
              <a:custGeom>
                <a:avLst/>
                <a:gdLst/>
                <a:ahLst/>
                <a:cxnLst/>
                <a:rect l="l" t="t" r="r" b="b"/>
                <a:pathLst>
                  <a:path w="63965" h="68868" extrusionOk="0">
                    <a:moveTo>
                      <a:pt x="50176" y="0"/>
                    </a:moveTo>
                    <a:lnTo>
                      <a:pt x="26899" y="5779"/>
                    </a:lnTo>
                    <a:lnTo>
                      <a:pt x="39673" y="36629"/>
                    </a:lnTo>
                    <a:lnTo>
                      <a:pt x="0" y="49833"/>
                    </a:lnTo>
                    <a:lnTo>
                      <a:pt x="5630" y="68867"/>
                    </a:lnTo>
                    <a:lnTo>
                      <a:pt x="49344" y="55584"/>
                    </a:lnTo>
                    <a:cubicBezTo>
                      <a:pt x="58750" y="52725"/>
                      <a:pt x="63965" y="42688"/>
                      <a:pt x="60894" y="33349"/>
                    </a:cubicBezTo>
                    <a:lnTo>
                      <a:pt x="501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7623538" y="2805811"/>
                <a:ext cx="1119437" cy="1256254"/>
              </a:xfrm>
              <a:custGeom>
                <a:avLst/>
                <a:gdLst/>
                <a:ahLst/>
                <a:cxnLst/>
                <a:rect l="l" t="t" r="r" b="b"/>
                <a:pathLst>
                  <a:path w="50499" h="56671" extrusionOk="0">
                    <a:moveTo>
                      <a:pt x="29694" y="1"/>
                    </a:moveTo>
                    <a:cubicBezTo>
                      <a:pt x="29694" y="1"/>
                      <a:pt x="29745" y="154"/>
                      <a:pt x="29861" y="447"/>
                    </a:cubicBezTo>
                    <a:cubicBezTo>
                      <a:pt x="29982" y="746"/>
                      <a:pt x="30154" y="1177"/>
                      <a:pt x="30379" y="1738"/>
                    </a:cubicBezTo>
                    <a:lnTo>
                      <a:pt x="32389" y="6669"/>
                    </a:lnTo>
                    <a:lnTo>
                      <a:pt x="39702" y="24450"/>
                    </a:lnTo>
                    <a:lnTo>
                      <a:pt x="1227" y="37226"/>
                    </a:lnTo>
                    <a:lnTo>
                      <a:pt x="128" y="37593"/>
                    </a:lnTo>
                    <a:lnTo>
                      <a:pt x="0" y="37635"/>
                    </a:lnTo>
                    <a:lnTo>
                      <a:pt x="43" y="37762"/>
                    </a:lnTo>
                    <a:cubicBezTo>
                      <a:pt x="2225" y="44334"/>
                      <a:pt x="4113" y="50736"/>
                      <a:pt x="6060" y="56553"/>
                    </a:cubicBezTo>
                    <a:lnTo>
                      <a:pt x="6100" y="56671"/>
                    </a:lnTo>
                    <a:lnTo>
                      <a:pt x="6218" y="56635"/>
                    </a:lnTo>
                    <a:lnTo>
                      <a:pt x="38037" y="46982"/>
                    </a:lnTo>
                    <a:lnTo>
                      <a:pt x="47214" y="44175"/>
                    </a:lnTo>
                    <a:lnTo>
                      <a:pt x="49659" y="43414"/>
                    </a:lnTo>
                    <a:lnTo>
                      <a:pt x="50288" y="43214"/>
                    </a:lnTo>
                    <a:cubicBezTo>
                      <a:pt x="50429" y="43168"/>
                      <a:pt x="50499" y="43138"/>
                      <a:pt x="50499" y="43138"/>
                    </a:cubicBezTo>
                    <a:lnTo>
                      <a:pt x="50499" y="43138"/>
                    </a:lnTo>
                    <a:cubicBezTo>
                      <a:pt x="50499" y="43138"/>
                      <a:pt x="50424" y="43153"/>
                      <a:pt x="50283" y="43193"/>
                    </a:cubicBezTo>
                    <a:lnTo>
                      <a:pt x="49648" y="43373"/>
                    </a:lnTo>
                    <a:lnTo>
                      <a:pt x="47191" y="44093"/>
                    </a:lnTo>
                    <a:lnTo>
                      <a:pt x="37992" y="46830"/>
                    </a:lnTo>
                    <a:lnTo>
                      <a:pt x="6266" y="56355"/>
                    </a:lnTo>
                    <a:lnTo>
                      <a:pt x="6266" y="56355"/>
                    </a:lnTo>
                    <a:cubicBezTo>
                      <a:pt x="4354" y="50609"/>
                      <a:pt x="2493" y="44294"/>
                      <a:pt x="341" y="37805"/>
                    </a:cubicBezTo>
                    <a:lnTo>
                      <a:pt x="341" y="37805"/>
                    </a:lnTo>
                    <a:lnTo>
                      <a:pt x="1313" y="37482"/>
                    </a:lnTo>
                    <a:lnTo>
                      <a:pt x="39879" y="24618"/>
                    </a:lnTo>
                    <a:lnTo>
                      <a:pt x="39988" y="24582"/>
                    </a:lnTo>
                    <a:lnTo>
                      <a:pt x="39943" y="24475"/>
                    </a:lnTo>
                    <a:cubicBezTo>
                      <a:pt x="36828" y="17006"/>
                      <a:pt x="34277" y="10886"/>
                      <a:pt x="32501" y="6624"/>
                    </a:cubicBezTo>
                    <a:lnTo>
                      <a:pt x="30437" y="1715"/>
                    </a:lnTo>
                    <a:cubicBezTo>
                      <a:pt x="30200" y="1159"/>
                      <a:pt x="30018" y="732"/>
                      <a:pt x="29890" y="435"/>
                    </a:cubicBezTo>
                    <a:cubicBezTo>
                      <a:pt x="29766" y="146"/>
                      <a:pt x="29694" y="1"/>
                      <a:pt x="29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8500839" y="3349403"/>
                <a:ext cx="185498" cy="123030"/>
              </a:xfrm>
              <a:custGeom>
                <a:avLst/>
                <a:gdLst/>
                <a:ahLst/>
                <a:cxnLst/>
                <a:rect l="l" t="t" r="r" b="b"/>
                <a:pathLst>
                  <a:path w="8368" h="5550" extrusionOk="0">
                    <a:moveTo>
                      <a:pt x="92" y="0"/>
                    </a:moveTo>
                    <a:cubicBezTo>
                      <a:pt x="36" y="0"/>
                      <a:pt x="7" y="4"/>
                      <a:pt x="6" y="12"/>
                    </a:cubicBezTo>
                    <a:cubicBezTo>
                      <a:pt x="1" y="59"/>
                      <a:pt x="579" y="131"/>
                      <a:pt x="1476" y="388"/>
                    </a:cubicBezTo>
                    <a:cubicBezTo>
                      <a:pt x="2371" y="640"/>
                      <a:pt x="3576" y="1121"/>
                      <a:pt x="4762" y="1903"/>
                    </a:cubicBezTo>
                    <a:cubicBezTo>
                      <a:pt x="5943" y="2691"/>
                      <a:pt x="6854" y="3614"/>
                      <a:pt x="7435" y="4341"/>
                    </a:cubicBezTo>
                    <a:cubicBezTo>
                      <a:pt x="8006" y="5050"/>
                      <a:pt x="8298" y="5549"/>
                      <a:pt x="8348" y="5549"/>
                    </a:cubicBezTo>
                    <a:cubicBezTo>
                      <a:pt x="8349" y="5549"/>
                      <a:pt x="8350" y="5549"/>
                      <a:pt x="8351" y="5549"/>
                    </a:cubicBezTo>
                    <a:cubicBezTo>
                      <a:pt x="8368" y="5540"/>
                      <a:pt x="8308" y="5406"/>
                      <a:pt x="8186" y="5171"/>
                    </a:cubicBezTo>
                    <a:cubicBezTo>
                      <a:pt x="8068" y="4934"/>
                      <a:pt x="7863" y="4609"/>
                      <a:pt x="7586" y="4224"/>
                    </a:cubicBezTo>
                    <a:cubicBezTo>
                      <a:pt x="7034" y="3456"/>
                      <a:pt x="6121" y="2485"/>
                      <a:pt x="4909" y="1679"/>
                    </a:cubicBezTo>
                    <a:cubicBezTo>
                      <a:pt x="3695" y="876"/>
                      <a:pt x="2447" y="413"/>
                      <a:pt x="1523" y="204"/>
                    </a:cubicBezTo>
                    <a:cubicBezTo>
                      <a:pt x="1062" y="97"/>
                      <a:pt x="682" y="35"/>
                      <a:pt x="419" y="19"/>
                    </a:cubicBezTo>
                    <a:cubicBezTo>
                      <a:pt x="272" y="6"/>
                      <a:pt x="161" y="0"/>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8448081" y="2576090"/>
                <a:ext cx="5963" cy="125224"/>
              </a:xfrm>
              <a:custGeom>
                <a:avLst/>
                <a:gdLst/>
                <a:ahLst/>
                <a:cxnLst/>
                <a:rect l="l" t="t" r="r" b="b"/>
                <a:pathLst>
                  <a:path w="269" h="5649" extrusionOk="0">
                    <a:moveTo>
                      <a:pt x="134" y="1"/>
                    </a:moveTo>
                    <a:cubicBezTo>
                      <a:pt x="61" y="1"/>
                      <a:pt x="0" y="1266"/>
                      <a:pt x="0" y="2825"/>
                    </a:cubicBezTo>
                    <a:cubicBezTo>
                      <a:pt x="0" y="4385"/>
                      <a:pt x="61" y="5649"/>
                      <a:pt x="134" y="5649"/>
                    </a:cubicBezTo>
                    <a:cubicBezTo>
                      <a:pt x="209" y="5649"/>
                      <a:pt x="269" y="4385"/>
                      <a:pt x="269" y="2825"/>
                    </a:cubicBezTo>
                    <a:cubicBezTo>
                      <a:pt x="269" y="1265"/>
                      <a:pt x="209" y="1"/>
                      <a:pt x="13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8607709" y="2589612"/>
                <a:ext cx="39569" cy="121700"/>
              </a:xfrm>
              <a:custGeom>
                <a:avLst/>
                <a:gdLst/>
                <a:ahLst/>
                <a:cxnLst/>
                <a:rect l="l" t="t" r="r" b="b"/>
                <a:pathLst>
                  <a:path w="1785" h="5490" extrusionOk="0">
                    <a:moveTo>
                      <a:pt x="75" y="0"/>
                    </a:moveTo>
                    <a:cubicBezTo>
                      <a:pt x="74" y="0"/>
                      <a:pt x="74" y="0"/>
                      <a:pt x="73" y="0"/>
                    </a:cubicBezTo>
                    <a:cubicBezTo>
                      <a:pt x="1" y="22"/>
                      <a:pt x="311" y="1267"/>
                      <a:pt x="764" y="2783"/>
                    </a:cubicBezTo>
                    <a:cubicBezTo>
                      <a:pt x="1214" y="4287"/>
                      <a:pt x="1635" y="5489"/>
                      <a:pt x="1711" y="5489"/>
                    </a:cubicBezTo>
                    <a:cubicBezTo>
                      <a:pt x="1711" y="5489"/>
                      <a:pt x="1712" y="5489"/>
                      <a:pt x="1713" y="5489"/>
                    </a:cubicBezTo>
                    <a:cubicBezTo>
                      <a:pt x="1785" y="5467"/>
                      <a:pt x="1475" y="4222"/>
                      <a:pt x="1022" y="2706"/>
                    </a:cubicBezTo>
                    <a:cubicBezTo>
                      <a:pt x="572" y="1203"/>
                      <a:pt x="151" y="0"/>
                      <a:pt x="75"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8411039" y="2853494"/>
                <a:ext cx="114118" cy="33961"/>
              </a:xfrm>
              <a:custGeom>
                <a:avLst/>
                <a:gdLst/>
                <a:ahLst/>
                <a:cxnLst/>
                <a:rect l="l" t="t" r="r" b="b"/>
                <a:pathLst>
                  <a:path w="5148" h="1532" extrusionOk="0">
                    <a:moveTo>
                      <a:pt x="54" y="1"/>
                    </a:moveTo>
                    <a:cubicBezTo>
                      <a:pt x="43" y="1"/>
                      <a:pt x="36" y="3"/>
                      <a:pt x="34" y="8"/>
                    </a:cubicBezTo>
                    <a:cubicBezTo>
                      <a:pt x="1" y="65"/>
                      <a:pt x="1046" y="693"/>
                      <a:pt x="2483" y="1111"/>
                    </a:cubicBezTo>
                    <a:cubicBezTo>
                      <a:pt x="3566" y="1432"/>
                      <a:pt x="4527" y="1532"/>
                      <a:pt x="4933" y="1532"/>
                    </a:cubicBezTo>
                    <a:cubicBezTo>
                      <a:pt x="5064" y="1532"/>
                      <a:pt x="5138" y="1521"/>
                      <a:pt x="5138" y="1504"/>
                    </a:cubicBezTo>
                    <a:cubicBezTo>
                      <a:pt x="5147" y="1425"/>
                      <a:pt x="3963" y="1269"/>
                      <a:pt x="2559" y="852"/>
                    </a:cubicBezTo>
                    <a:cubicBezTo>
                      <a:pt x="1242" y="470"/>
                      <a:pt x="211" y="1"/>
                      <a:pt x="5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8743418" y="2864999"/>
                <a:ext cx="23764" cy="118552"/>
              </a:xfrm>
              <a:custGeom>
                <a:avLst/>
                <a:gdLst/>
                <a:ahLst/>
                <a:cxnLst/>
                <a:rect l="l" t="t" r="r" b="b"/>
                <a:pathLst>
                  <a:path w="1072" h="5348" extrusionOk="0">
                    <a:moveTo>
                      <a:pt x="997" y="0"/>
                    </a:moveTo>
                    <a:cubicBezTo>
                      <a:pt x="922" y="0"/>
                      <a:pt x="658" y="1182"/>
                      <a:pt x="403" y="2651"/>
                    </a:cubicBezTo>
                    <a:cubicBezTo>
                      <a:pt x="148" y="4129"/>
                      <a:pt x="0" y="5335"/>
                      <a:pt x="74" y="5348"/>
                    </a:cubicBezTo>
                    <a:cubicBezTo>
                      <a:pt x="74" y="5348"/>
                      <a:pt x="75" y="5348"/>
                      <a:pt x="75" y="5348"/>
                    </a:cubicBezTo>
                    <a:cubicBezTo>
                      <a:pt x="150" y="5348"/>
                      <a:pt x="413" y="4167"/>
                      <a:pt x="668" y="2697"/>
                    </a:cubicBezTo>
                    <a:cubicBezTo>
                      <a:pt x="924" y="1220"/>
                      <a:pt x="1072" y="12"/>
                      <a:pt x="998" y="0"/>
                    </a:cubicBezTo>
                    <a:cubicBezTo>
                      <a:pt x="998" y="0"/>
                      <a:pt x="998" y="0"/>
                      <a:pt x="997"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8613450" y="3028595"/>
                <a:ext cx="54377" cy="112434"/>
              </a:xfrm>
              <a:custGeom>
                <a:avLst/>
                <a:gdLst/>
                <a:ahLst/>
                <a:cxnLst/>
                <a:rect l="l" t="t" r="r" b="b"/>
                <a:pathLst>
                  <a:path w="2453" h="5072" extrusionOk="0">
                    <a:moveTo>
                      <a:pt x="72" y="0"/>
                    </a:moveTo>
                    <a:cubicBezTo>
                      <a:pt x="71" y="0"/>
                      <a:pt x="70" y="1"/>
                      <a:pt x="69" y="1"/>
                    </a:cubicBezTo>
                    <a:cubicBezTo>
                      <a:pt x="0" y="33"/>
                      <a:pt x="465" y="1192"/>
                      <a:pt x="1104" y="2592"/>
                    </a:cubicBezTo>
                    <a:cubicBezTo>
                      <a:pt x="1736" y="3973"/>
                      <a:pt x="2303" y="5071"/>
                      <a:pt x="2382" y="5071"/>
                    </a:cubicBezTo>
                    <a:cubicBezTo>
                      <a:pt x="2383" y="5071"/>
                      <a:pt x="2384" y="5071"/>
                      <a:pt x="2385" y="5070"/>
                    </a:cubicBezTo>
                    <a:cubicBezTo>
                      <a:pt x="2453" y="5040"/>
                      <a:pt x="1989" y="3880"/>
                      <a:pt x="1348" y="2480"/>
                    </a:cubicBezTo>
                    <a:cubicBezTo>
                      <a:pt x="718" y="1099"/>
                      <a:pt x="151" y="0"/>
                      <a:pt x="72"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8527418" y="3227504"/>
                <a:ext cx="107379" cy="51672"/>
              </a:xfrm>
              <a:custGeom>
                <a:avLst/>
                <a:gdLst/>
                <a:ahLst/>
                <a:cxnLst/>
                <a:rect l="l" t="t" r="r" b="b"/>
                <a:pathLst>
                  <a:path w="4844" h="2331" extrusionOk="0">
                    <a:moveTo>
                      <a:pt x="52" y="1"/>
                    </a:moveTo>
                    <a:cubicBezTo>
                      <a:pt x="41" y="1"/>
                      <a:pt x="34" y="3"/>
                      <a:pt x="32" y="7"/>
                    </a:cubicBezTo>
                    <a:cubicBezTo>
                      <a:pt x="0" y="74"/>
                      <a:pt x="1043" y="647"/>
                      <a:pt x="2363" y="1287"/>
                    </a:cubicBezTo>
                    <a:cubicBezTo>
                      <a:pt x="3597" y="1886"/>
                      <a:pt x="4637" y="2331"/>
                      <a:pt x="4792" y="2331"/>
                    </a:cubicBezTo>
                    <a:cubicBezTo>
                      <a:pt x="4803" y="2331"/>
                      <a:pt x="4809" y="2329"/>
                      <a:pt x="4811" y="2324"/>
                    </a:cubicBezTo>
                    <a:cubicBezTo>
                      <a:pt x="4843" y="2258"/>
                      <a:pt x="3800" y="1684"/>
                      <a:pt x="2480" y="1045"/>
                    </a:cubicBezTo>
                    <a:cubicBezTo>
                      <a:pt x="1245" y="447"/>
                      <a:pt x="206" y="1"/>
                      <a:pt x="5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8835414" y="3242289"/>
                <a:ext cx="47727" cy="104475"/>
              </a:xfrm>
              <a:custGeom>
                <a:avLst/>
                <a:gdLst/>
                <a:ahLst/>
                <a:cxnLst/>
                <a:rect l="l" t="t" r="r" b="b"/>
                <a:pathLst>
                  <a:path w="2153" h="4713" extrusionOk="0">
                    <a:moveTo>
                      <a:pt x="2080" y="0"/>
                    </a:moveTo>
                    <a:cubicBezTo>
                      <a:pt x="2001" y="0"/>
                      <a:pt x="1403" y="974"/>
                      <a:pt x="854" y="2262"/>
                    </a:cubicBezTo>
                    <a:cubicBezTo>
                      <a:pt x="292" y="3571"/>
                      <a:pt x="1" y="4691"/>
                      <a:pt x="69" y="4712"/>
                    </a:cubicBezTo>
                    <a:cubicBezTo>
                      <a:pt x="69" y="4712"/>
                      <a:pt x="70" y="4712"/>
                      <a:pt x="71" y="4712"/>
                    </a:cubicBezTo>
                    <a:cubicBezTo>
                      <a:pt x="151" y="4712"/>
                      <a:pt x="552" y="3649"/>
                      <a:pt x="1101" y="2367"/>
                    </a:cubicBezTo>
                    <a:cubicBezTo>
                      <a:pt x="1654" y="1070"/>
                      <a:pt x="2152" y="37"/>
                      <a:pt x="2084" y="1"/>
                    </a:cubicBezTo>
                    <a:cubicBezTo>
                      <a:pt x="2083" y="0"/>
                      <a:pt x="2082" y="0"/>
                      <a:pt x="208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8798416" y="3446097"/>
                <a:ext cx="15983" cy="128438"/>
              </a:xfrm>
              <a:custGeom>
                <a:avLst/>
                <a:gdLst/>
                <a:ahLst/>
                <a:cxnLst/>
                <a:rect l="l" t="t" r="r" b="b"/>
                <a:pathLst>
                  <a:path w="721" h="5794" extrusionOk="0">
                    <a:moveTo>
                      <a:pt x="75" y="1"/>
                    </a:moveTo>
                    <a:cubicBezTo>
                      <a:pt x="75" y="1"/>
                      <a:pt x="75" y="1"/>
                      <a:pt x="75" y="1"/>
                    </a:cubicBezTo>
                    <a:cubicBezTo>
                      <a:pt x="0" y="7"/>
                      <a:pt x="70" y="1311"/>
                      <a:pt x="227" y="2910"/>
                    </a:cubicBezTo>
                    <a:cubicBezTo>
                      <a:pt x="384" y="4505"/>
                      <a:pt x="571" y="5793"/>
                      <a:pt x="646" y="5793"/>
                    </a:cubicBezTo>
                    <a:cubicBezTo>
                      <a:pt x="647" y="5793"/>
                      <a:pt x="647" y="5793"/>
                      <a:pt x="647" y="5793"/>
                    </a:cubicBezTo>
                    <a:cubicBezTo>
                      <a:pt x="720" y="5787"/>
                      <a:pt x="652" y="4484"/>
                      <a:pt x="494" y="2884"/>
                    </a:cubicBezTo>
                    <a:cubicBezTo>
                      <a:pt x="336" y="1289"/>
                      <a:pt x="149" y="1"/>
                      <a:pt x="7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8549940" y="3599474"/>
                <a:ext cx="89224" cy="80091"/>
              </a:xfrm>
              <a:custGeom>
                <a:avLst/>
                <a:gdLst/>
                <a:ahLst/>
                <a:cxnLst/>
                <a:rect l="l" t="t" r="r" b="b"/>
                <a:pathLst>
                  <a:path w="4025" h="3613" extrusionOk="0">
                    <a:moveTo>
                      <a:pt x="58" y="1"/>
                    </a:moveTo>
                    <a:cubicBezTo>
                      <a:pt x="55" y="1"/>
                      <a:pt x="52" y="1"/>
                      <a:pt x="50" y="3"/>
                    </a:cubicBezTo>
                    <a:cubicBezTo>
                      <a:pt x="0" y="59"/>
                      <a:pt x="837" y="910"/>
                      <a:pt x="1922" y="1905"/>
                    </a:cubicBezTo>
                    <a:cubicBezTo>
                      <a:pt x="2967" y="2867"/>
                      <a:pt x="3861" y="3612"/>
                      <a:pt x="3966" y="3612"/>
                    </a:cubicBezTo>
                    <a:cubicBezTo>
                      <a:pt x="3970" y="3612"/>
                      <a:pt x="3972" y="3611"/>
                      <a:pt x="3974" y="3609"/>
                    </a:cubicBezTo>
                    <a:cubicBezTo>
                      <a:pt x="4024" y="3555"/>
                      <a:pt x="3187" y="2704"/>
                      <a:pt x="2103" y="1707"/>
                    </a:cubicBezTo>
                    <a:cubicBezTo>
                      <a:pt x="1056" y="744"/>
                      <a:pt x="162" y="1"/>
                      <a:pt x="5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8259812" y="3709558"/>
                <a:ext cx="77498" cy="102037"/>
              </a:xfrm>
              <a:custGeom>
                <a:avLst/>
                <a:gdLst/>
                <a:ahLst/>
                <a:cxnLst/>
                <a:rect l="l" t="t" r="r" b="b"/>
                <a:pathLst>
                  <a:path w="3496" h="4603" extrusionOk="0">
                    <a:moveTo>
                      <a:pt x="3432" y="0"/>
                    </a:moveTo>
                    <a:cubicBezTo>
                      <a:pt x="3342" y="0"/>
                      <a:pt x="2553" y="980"/>
                      <a:pt x="1640" y="2222"/>
                    </a:cubicBezTo>
                    <a:cubicBezTo>
                      <a:pt x="708" y="3493"/>
                      <a:pt x="0" y="4558"/>
                      <a:pt x="61" y="4602"/>
                    </a:cubicBezTo>
                    <a:cubicBezTo>
                      <a:pt x="62" y="4602"/>
                      <a:pt x="64" y="4603"/>
                      <a:pt x="66" y="4603"/>
                    </a:cubicBezTo>
                    <a:cubicBezTo>
                      <a:pt x="155" y="4603"/>
                      <a:pt x="945" y="3624"/>
                      <a:pt x="1857" y="2381"/>
                    </a:cubicBezTo>
                    <a:cubicBezTo>
                      <a:pt x="2788" y="1111"/>
                      <a:pt x="3496" y="45"/>
                      <a:pt x="3437" y="1"/>
                    </a:cubicBezTo>
                    <a:cubicBezTo>
                      <a:pt x="3435" y="0"/>
                      <a:pt x="3434" y="0"/>
                      <a:pt x="3432"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8347041" y="3478085"/>
                <a:ext cx="85899" cy="89978"/>
              </a:xfrm>
              <a:custGeom>
                <a:avLst/>
                <a:gdLst/>
                <a:ahLst/>
                <a:cxnLst/>
                <a:rect l="l" t="t" r="r" b="b"/>
                <a:pathLst>
                  <a:path w="3875" h="4059" extrusionOk="0">
                    <a:moveTo>
                      <a:pt x="64" y="0"/>
                    </a:moveTo>
                    <a:cubicBezTo>
                      <a:pt x="62" y="0"/>
                      <a:pt x="60" y="1"/>
                      <a:pt x="58" y="2"/>
                    </a:cubicBezTo>
                    <a:cubicBezTo>
                      <a:pt x="1" y="42"/>
                      <a:pt x="681" y="1095"/>
                      <a:pt x="1732" y="2223"/>
                    </a:cubicBezTo>
                    <a:cubicBezTo>
                      <a:pt x="2742" y="3316"/>
                      <a:pt x="3710" y="4059"/>
                      <a:pt x="3816" y="4059"/>
                    </a:cubicBezTo>
                    <a:cubicBezTo>
                      <a:pt x="3820" y="4059"/>
                      <a:pt x="3822" y="4058"/>
                      <a:pt x="3824" y="4056"/>
                    </a:cubicBezTo>
                    <a:cubicBezTo>
                      <a:pt x="3874" y="3997"/>
                      <a:pt x="2962" y="3158"/>
                      <a:pt x="1928" y="2040"/>
                    </a:cubicBezTo>
                    <a:cubicBezTo>
                      <a:pt x="914" y="952"/>
                      <a:pt x="157" y="0"/>
                      <a:pt x="6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8113352" y="3593356"/>
                <a:ext cx="90953" cy="12835"/>
              </a:xfrm>
              <a:custGeom>
                <a:avLst/>
                <a:gdLst/>
                <a:ahLst/>
                <a:cxnLst/>
                <a:rect l="l" t="t" r="r" b="b"/>
                <a:pathLst>
                  <a:path w="4103" h="579" extrusionOk="0">
                    <a:moveTo>
                      <a:pt x="74" y="0"/>
                    </a:moveTo>
                    <a:cubicBezTo>
                      <a:pt x="49" y="0"/>
                      <a:pt x="34" y="4"/>
                      <a:pt x="31" y="13"/>
                    </a:cubicBezTo>
                    <a:cubicBezTo>
                      <a:pt x="1" y="75"/>
                      <a:pt x="868" y="481"/>
                      <a:pt x="2029" y="561"/>
                    </a:cubicBezTo>
                    <a:cubicBezTo>
                      <a:pt x="2187" y="573"/>
                      <a:pt x="2340" y="578"/>
                      <a:pt x="2487" y="578"/>
                    </a:cubicBezTo>
                    <a:cubicBezTo>
                      <a:pt x="3421" y="578"/>
                      <a:pt x="4102" y="364"/>
                      <a:pt x="4085" y="308"/>
                    </a:cubicBezTo>
                    <a:cubicBezTo>
                      <a:pt x="4082" y="290"/>
                      <a:pt x="4035" y="284"/>
                      <a:pt x="3952" y="284"/>
                    </a:cubicBezTo>
                    <a:cubicBezTo>
                      <a:pt x="3748" y="284"/>
                      <a:pt x="3328" y="321"/>
                      <a:pt x="2799" y="321"/>
                    </a:cubicBezTo>
                    <a:cubicBezTo>
                      <a:pt x="2566" y="321"/>
                      <a:pt x="2313" y="314"/>
                      <a:pt x="2048" y="293"/>
                    </a:cubicBezTo>
                    <a:cubicBezTo>
                      <a:pt x="1063" y="226"/>
                      <a:pt x="266" y="0"/>
                      <a:pt x="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8041063" y="3751056"/>
                <a:ext cx="20283" cy="99377"/>
              </a:xfrm>
              <a:custGeom>
                <a:avLst/>
                <a:gdLst/>
                <a:ahLst/>
                <a:cxnLst/>
                <a:rect l="l" t="t" r="r" b="b"/>
                <a:pathLst>
                  <a:path w="915" h="4483" extrusionOk="0">
                    <a:moveTo>
                      <a:pt x="74" y="0"/>
                    </a:moveTo>
                    <a:cubicBezTo>
                      <a:pt x="74" y="0"/>
                      <a:pt x="73" y="0"/>
                      <a:pt x="73" y="1"/>
                    </a:cubicBezTo>
                    <a:cubicBezTo>
                      <a:pt x="1" y="13"/>
                      <a:pt x="114" y="1027"/>
                      <a:pt x="325" y="2264"/>
                    </a:cubicBezTo>
                    <a:cubicBezTo>
                      <a:pt x="535" y="3494"/>
                      <a:pt x="765" y="4483"/>
                      <a:pt x="840" y="4483"/>
                    </a:cubicBezTo>
                    <a:cubicBezTo>
                      <a:pt x="841" y="4483"/>
                      <a:pt x="841" y="4482"/>
                      <a:pt x="842" y="4482"/>
                    </a:cubicBezTo>
                    <a:cubicBezTo>
                      <a:pt x="915" y="4471"/>
                      <a:pt x="802" y="3457"/>
                      <a:pt x="590" y="2219"/>
                    </a:cubicBezTo>
                    <a:cubicBezTo>
                      <a:pt x="379" y="990"/>
                      <a:pt x="149" y="0"/>
                      <a:pt x="7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7776450" y="3865839"/>
                <a:ext cx="114007" cy="71025"/>
              </a:xfrm>
              <a:custGeom>
                <a:avLst/>
                <a:gdLst/>
                <a:ahLst/>
                <a:cxnLst/>
                <a:rect l="l" t="t" r="r" b="b"/>
                <a:pathLst>
                  <a:path w="5143" h="3204" extrusionOk="0">
                    <a:moveTo>
                      <a:pt x="52" y="0"/>
                    </a:moveTo>
                    <a:cubicBezTo>
                      <a:pt x="46" y="0"/>
                      <a:pt x="42" y="1"/>
                      <a:pt x="41" y="4"/>
                    </a:cubicBezTo>
                    <a:cubicBezTo>
                      <a:pt x="1" y="67"/>
                      <a:pt x="1103" y="833"/>
                      <a:pt x="2499" y="1716"/>
                    </a:cubicBezTo>
                    <a:cubicBezTo>
                      <a:pt x="3835" y="2559"/>
                      <a:pt x="4959" y="3204"/>
                      <a:pt x="5091" y="3204"/>
                    </a:cubicBezTo>
                    <a:cubicBezTo>
                      <a:pt x="5097" y="3204"/>
                      <a:pt x="5101" y="3203"/>
                      <a:pt x="5102" y="3200"/>
                    </a:cubicBezTo>
                    <a:cubicBezTo>
                      <a:pt x="5142" y="3137"/>
                      <a:pt x="4040" y="2372"/>
                      <a:pt x="2643" y="1488"/>
                    </a:cubicBezTo>
                    <a:cubicBezTo>
                      <a:pt x="1306" y="644"/>
                      <a:pt x="180" y="0"/>
                      <a:pt x="52"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7881480" y="3632127"/>
                <a:ext cx="70094" cy="93192"/>
              </a:xfrm>
              <a:custGeom>
                <a:avLst/>
                <a:gdLst/>
                <a:ahLst/>
                <a:cxnLst/>
                <a:rect l="l" t="t" r="r" b="b"/>
                <a:pathLst>
                  <a:path w="3162" h="4204" extrusionOk="0">
                    <a:moveTo>
                      <a:pt x="3099" y="1"/>
                    </a:moveTo>
                    <a:cubicBezTo>
                      <a:pt x="3005" y="1"/>
                      <a:pt x="2183" y="803"/>
                      <a:pt x="1361" y="1941"/>
                    </a:cubicBezTo>
                    <a:cubicBezTo>
                      <a:pt x="511" y="3111"/>
                      <a:pt x="0" y="4170"/>
                      <a:pt x="63" y="4203"/>
                    </a:cubicBezTo>
                    <a:cubicBezTo>
                      <a:pt x="65" y="4204"/>
                      <a:pt x="66" y="4204"/>
                      <a:pt x="68" y="4204"/>
                    </a:cubicBezTo>
                    <a:cubicBezTo>
                      <a:pt x="154" y="4204"/>
                      <a:pt x="755" y="3231"/>
                      <a:pt x="1578" y="2099"/>
                    </a:cubicBezTo>
                    <a:cubicBezTo>
                      <a:pt x="2413" y="943"/>
                      <a:pt x="3161" y="56"/>
                      <a:pt x="3105" y="3"/>
                    </a:cubicBezTo>
                    <a:cubicBezTo>
                      <a:pt x="3103" y="1"/>
                      <a:pt x="3101" y="1"/>
                      <a:pt x="3099"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7753750" y="3657642"/>
                <a:ext cx="65682" cy="32564"/>
              </a:xfrm>
              <a:custGeom>
                <a:avLst/>
                <a:gdLst/>
                <a:ahLst/>
                <a:cxnLst/>
                <a:rect l="l" t="t" r="r" b="b"/>
                <a:pathLst>
                  <a:path w="2963" h="1469" extrusionOk="0">
                    <a:moveTo>
                      <a:pt x="62" y="1"/>
                    </a:moveTo>
                    <a:cubicBezTo>
                      <a:pt x="46" y="1"/>
                      <a:pt x="36" y="4"/>
                      <a:pt x="33" y="11"/>
                    </a:cubicBezTo>
                    <a:cubicBezTo>
                      <a:pt x="1" y="77"/>
                      <a:pt x="622" y="455"/>
                      <a:pt x="1422" y="855"/>
                    </a:cubicBezTo>
                    <a:cubicBezTo>
                      <a:pt x="2139" y="1214"/>
                      <a:pt x="2757" y="1469"/>
                      <a:pt x="2900" y="1469"/>
                    </a:cubicBezTo>
                    <a:cubicBezTo>
                      <a:pt x="2916" y="1469"/>
                      <a:pt x="2926" y="1465"/>
                      <a:pt x="2929" y="1459"/>
                    </a:cubicBezTo>
                    <a:cubicBezTo>
                      <a:pt x="2963" y="1393"/>
                      <a:pt x="2342" y="1015"/>
                      <a:pt x="1542" y="615"/>
                    </a:cubicBezTo>
                    <a:cubicBezTo>
                      <a:pt x="822" y="255"/>
                      <a:pt x="204" y="1"/>
                      <a:pt x="62"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8498623" y="3324509"/>
                <a:ext cx="251402" cy="126443"/>
              </a:xfrm>
              <a:custGeom>
                <a:avLst/>
                <a:gdLst/>
                <a:ahLst/>
                <a:cxnLst/>
                <a:rect l="l" t="t" r="r" b="b"/>
                <a:pathLst>
                  <a:path w="11341" h="5704" extrusionOk="0">
                    <a:moveTo>
                      <a:pt x="525" y="1"/>
                    </a:moveTo>
                    <a:lnTo>
                      <a:pt x="0" y="334"/>
                    </a:lnTo>
                    <a:cubicBezTo>
                      <a:pt x="165" y="351"/>
                      <a:pt x="330" y="368"/>
                      <a:pt x="495" y="385"/>
                    </a:cubicBezTo>
                    <a:lnTo>
                      <a:pt x="495" y="385"/>
                    </a:lnTo>
                    <a:cubicBezTo>
                      <a:pt x="482" y="258"/>
                      <a:pt x="490" y="129"/>
                      <a:pt x="525" y="1"/>
                    </a:cubicBezTo>
                    <a:close/>
                    <a:moveTo>
                      <a:pt x="495" y="385"/>
                    </a:moveTo>
                    <a:cubicBezTo>
                      <a:pt x="541" y="842"/>
                      <a:pt x="867" y="1276"/>
                      <a:pt x="1268" y="1531"/>
                    </a:cubicBezTo>
                    <a:cubicBezTo>
                      <a:pt x="1780" y="1858"/>
                      <a:pt x="2394" y="1970"/>
                      <a:pt x="2980" y="2132"/>
                    </a:cubicBezTo>
                    <a:cubicBezTo>
                      <a:pt x="4292" y="2497"/>
                      <a:pt x="5514" y="3136"/>
                      <a:pt x="6563" y="4006"/>
                    </a:cubicBezTo>
                    <a:cubicBezTo>
                      <a:pt x="7131" y="4479"/>
                      <a:pt x="7654" y="5022"/>
                      <a:pt x="8304" y="5374"/>
                    </a:cubicBezTo>
                    <a:cubicBezTo>
                      <a:pt x="8676" y="5576"/>
                      <a:pt x="9110" y="5704"/>
                      <a:pt x="9530" y="5704"/>
                    </a:cubicBezTo>
                    <a:cubicBezTo>
                      <a:pt x="9845" y="5704"/>
                      <a:pt x="10152" y="5632"/>
                      <a:pt x="10421" y="5465"/>
                    </a:cubicBezTo>
                    <a:cubicBezTo>
                      <a:pt x="11112" y="5037"/>
                      <a:pt x="11341" y="4070"/>
                      <a:pt x="11068" y="3303"/>
                    </a:cubicBezTo>
                    <a:cubicBezTo>
                      <a:pt x="10797" y="2537"/>
                      <a:pt x="10119" y="1969"/>
                      <a:pt x="9373" y="1646"/>
                    </a:cubicBezTo>
                    <a:cubicBezTo>
                      <a:pt x="8627" y="1322"/>
                      <a:pt x="7809" y="1211"/>
                      <a:pt x="7001" y="1110"/>
                    </a:cubicBezTo>
                    <a:cubicBezTo>
                      <a:pt x="4837" y="836"/>
                      <a:pt x="2665" y="610"/>
                      <a:pt x="495" y="385"/>
                    </a:cubicBezTo>
                    <a:close/>
                  </a:path>
                </a:pathLst>
              </a:custGeom>
              <a:solidFill>
                <a:srgbClr val="455A64">
                  <a:alpha val="267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a:extLst>
            <a:ext uri="{FF2B5EF4-FFF2-40B4-BE49-F238E27FC236}">
              <a16:creationId xmlns:a16="http://schemas.microsoft.com/office/drawing/2014/main" id="{4CE0B0E6-C0BA-FC3B-8D61-B66414E649E7}"/>
            </a:ext>
          </a:extLst>
        </p:cNvPr>
        <p:cNvGrpSpPr/>
        <p:nvPr/>
      </p:nvGrpSpPr>
      <p:grpSpPr>
        <a:xfrm>
          <a:off x="0" y="0"/>
          <a:ext cx="0" cy="0"/>
          <a:chOff x="0" y="0"/>
          <a:chExt cx="0" cy="0"/>
        </a:xfrm>
      </p:grpSpPr>
      <p:sp>
        <p:nvSpPr>
          <p:cNvPr id="730" name="Google Shape;730;p35">
            <a:extLst>
              <a:ext uri="{FF2B5EF4-FFF2-40B4-BE49-F238E27FC236}">
                <a16:creationId xmlns:a16="http://schemas.microsoft.com/office/drawing/2014/main" id="{9184DFD8-F94B-6D49-BB4F-B94579768CCE}"/>
              </a:ext>
            </a:extLst>
          </p:cNvPr>
          <p:cNvSpPr txBox="1">
            <a:spLocks noGrp="1"/>
          </p:cNvSpPr>
          <p:nvPr>
            <p:ph type="title"/>
          </p:nvPr>
        </p:nvSpPr>
        <p:spPr>
          <a:xfrm>
            <a:off x="4978200" y="526350"/>
            <a:ext cx="3560700" cy="4090800"/>
          </a:xfrm>
          <a:prstGeom prst="rect">
            <a:avLst/>
          </a:prstGeom>
        </p:spPr>
        <p:txBody>
          <a:bodyPr spcFirstLastPara="1" wrap="square" lIns="91425" tIns="91425" rIns="91425" bIns="91425" anchor="t" anchorCtr="0">
            <a:noAutofit/>
          </a:bodyPr>
          <a:lstStyle/>
          <a:p>
            <a:pPr lvl="0"/>
            <a:endParaRPr sz="14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A0B3B4C5-06AE-B552-FDA7-CD2A0CE47D33}"/>
              </a:ext>
            </a:extLst>
          </p:cNvPr>
          <p:cNvPicPr>
            <a:picLocks noChangeAspect="1"/>
          </p:cNvPicPr>
          <p:nvPr/>
        </p:nvPicPr>
        <p:blipFill>
          <a:blip r:embed="rId4"/>
          <a:stretch>
            <a:fillRect/>
          </a:stretch>
        </p:blipFill>
        <p:spPr>
          <a:xfrm>
            <a:off x="5067450" y="1058400"/>
            <a:ext cx="3242700" cy="3242700"/>
          </a:xfrm>
          <a:prstGeom prst="rect">
            <a:avLst/>
          </a:prstGeom>
        </p:spPr>
      </p:pic>
    </p:spTree>
    <p:extLst>
      <p:ext uri="{BB962C8B-B14F-4D97-AF65-F5344CB8AC3E}">
        <p14:creationId xmlns:p14="http://schemas.microsoft.com/office/powerpoint/2010/main" val="21739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5FD48D79-3237-F7D5-30B0-AB12942D3D2F}"/>
            </a:ext>
          </a:extLst>
        </p:cNvPr>
        <p:cNvGrpSpPr/>
        <p:nvPr/>
      </p:nvGrpSpPr>
      <p:grpSpPr>
        <a:xfrm>
          <a:off x="0" y="0"/>
          <a:ext cx="0" cy="0"/>
          <a:chOff x="0" y="0"/>
          <a:chExt cx="0" cy="0"/>
        </a:xfrm>
      </p:grpSpPr>
      <p:sp>
        <p:nvSpPr>
          <p:cNvPr id="575" name="Google Shape;575;p33">
            <a:extLst>
              <a:ext uri="{FF2B5EF4-FFF2-40B4-BE49-F238E27FC236}">
                <a16:creationId xmlns:a16="http://schemas.microsoft.com/office/drawing/2014/main" id="{89513662-60E9-6260-831C-03173FF58680}"/>
              </a:ext>
            </a:extLst>
          </p:cNvPr>
          <p:cNvSpPr txBox="1">
            <a:spLocks noGrp="1"/>
          </p:cNvSpPr>
          <p:nvPr>
            <p:ph type="title" idx="2"/>
          </p:nvPr>
        </p:nvSpPr>
        <p:spPr>
          <a:xfrm>
            <a:off x="768900" y="403200"/>
            <a:ext cx="4383300" cy="755700"/>
          </a:xfrm>
          <a:prstGeom prst="rect">
            <a:avLst/>
          </a:prstGeom>
        </p:spPr>
        <p:txBody>
          <a:bodyPr spcFirstLastPara="1" wrap="square" lIns="91425" tIns="91425" rIns="91425" bIns="91425" anchor="b" anchorCtr="0">
            <a:noAutofit/>
          </a:bodyPr>
          <a:lstStyle/>
          <a:p>
            <a:pPr lvl="0"/>
            <a:r>
              <a:rPr lang="zh-TW" altLang="en-US" b="1" dirty="0">
                <a:latin typeface="微軟正黑體" panose="020B0604030504040204" pitchFamily="34" charset="-120"/>
                <a:ea typeface="微軟正黑體" panose="020B0604030504040204" pitchFamily="34" charset="-120"/>
              </a:rPr>
              <a:t>重點案例</a:t>
            </a:r>
            <a:endParaRPr b="1" dirty="0">
              <a:latin typeface="Noto Sans HK" panose="020B0200000000000000" pitchFamily="34" charset="-120"/>
              <a:ea typeface="Noto Sans HK" panose="020B0200000000000000" pitchFamily="34" charset="-120"/>
            </a:endParaRPr>
          </a:p>
        </p:txBody>
      </p:sp>
      <p:grpSp>
        <p:nvGrpSpPr>
          <p:cNvPr id="576" name="Google Shape;576;p33">
            <a:extLst>
              <a:ext uri="{FF2B5EF4-FFF2-40B4-BE49-F238E27FC236}">
                <a16:creationId xmlns:a16="http://schemas.microsoft.com/office/drawing/2014/main" id="{AC66A746-91C5-E352-365A-A44D3D6CD881}"/>
              </a:ext>
            </a:extLst>
          </p:cNvPr>
          <p:cNvGrpSpPr/>
          <p:nvPr/>
        </p:nvGrpSpPr>
        <p:grpSpPr>
          <a:xfrm>
            <a:off x="4572003" y="748887"/>
            <a:ext cx="4336464" cy="4165277"/>
            <a:chOff x="1082750" y="238125"/>
            <a:chExt cx="5453300" cy="5238025"/>
          </a:xfrm>
        </p:grpSpPr>
        <p:sp>
          <p:nvSpPr>
            <p:cNvPr id="577" name="Google Shape;577;p33">
              <a:extLst>
                <a:ext uri="{FF2B5EF4-FFF2-40B4-BE49-F238E27FC236}">
                  <a16:creationId xmlns:a16="http://schemas.microsoft.com/office/drawing/2014/main" id="{CF985AF2-4F93-E815-A8F7-011A2D02B662}"/>
                </a:ext>
              </a:extLst>
            </p:cNvPr>
            <p:cNvSpPr/>
            <p:nvPr/>
          </p:nvSpPr>
          <p:spPr>
            <a:xfrm>
              <a:off x="1082750" y="1762525"/>
              <a:ext cx="935825" cy="908150"/>
            </a:xfrm>
            <a:custGeom>
              <a:avLst/>
              <a:gdLst/>
              <a:ahLst/>
              <a:cxnLst/>
              <a:rect l="l" t="t" r="r" b="b"/>
              <a:pathLst>
                <a:path w="37433" h="36326" extrusionOk="0">
                  <a:moveTo>
                    <a:pt x="33752" y="1"/>
                  </a:moveTo>
                  <a:lnTo>
                    <a:pt x="0" y="3250"/>
                  </a:lnTo>
                  <a:lnTo>
                    <a:pt x="459" y="5791"/>
                  </a:lnTo>
                  <a:lnTo>
                    <a:pt x="1468" y="5433"/>
                  </a:lnTo>
                  <a:cubicBezTo>
                    <a:pt x="1492" y="5432"/>
                    <a:pt x="1515" y="5431"/>
                    <a:pt x="1538" y="5431"/>
                  </a:cubicBezTo>
                  <a:cubicBezTo>
                    <a:pt x="2155" y="5431"/>
                    <a:pt x="2436" y="5853"/>
                    <a:pt x="2526" y="6489"/>
                  </a:cubicBezTo>
                  <a:cubicBezTo>
                    <a:pt x="2528" y="6503"/>
                    <a:pt x="2530" y="6518"/>
                    <a:pt x="2532" y="6532"/>
                  </a:cubicBezTo>
                  <a:cubicBezTo>
                    <a:pt x="2607" y="7201"/>
                    <a:pt x="2451" y="7826"/>
                    <a:pt x="1795" y="7967"/>
                  </a:cubicBezTo>
                  <a:lnTo>
                    <a:pt x="522" y="7890"/>
                  </a:lnTo>
                  <a:lnTo>
                    <a:pt x="780" y="10194"/>
                  </a:lnTo>
                  <a:cubicBezTo>
                    <a:pt x="780" y="10194"/>
                    <a:pt x="1173" y="10104"/>
                    <a:pt x="1637" y="10104"/>
                  </a:cubicBezTo>
                  <a:cubicBezTo>
                    <a:pt x="2281" y="10104"/>
                    <a:pt x="3063" y="10277"/>
                    <a:pt x="3123" y="11106"/>
                  </a:cubicBezTo>
                  <a:cubicBezTo>
                    <a:pt x="3123" y="11106"/>
                    <a:pt x="3036" y="12290"/>
                    <a:pt x="1316" y="12290"/>
                  </a:cubicBezTo>
                  <a:cubicBezTo>
                    <a:pt x="1221" y="12290"/>
                    <a:pt x="1120" y="12287"/>
                    <a:pt x="1015" y="12279"/>
                  </a:cubicBezTo>
                  <a:lnTo>
                    <a:pt x="1015" y="12279"/>
                  </a:lnTo>
                  <a:lnTo>
                    <a:pt x="1231" y="14200"/>
                  </a:lnTo>
                  <a:cubicBezTo>
                    <a:pt x="1231" y="14200"/>
                    <a:pt x="1689" y="14075"/>
                    <a:pt x="2202" y="14075"/>
                  </a:cubicBezTo>
                  <a:cubicBezTo>
                    <a:pt x="2823" y="14075"/>
                    <a:pt x="3524" y="14258"/>
                    <a:pt x="3592" y="15066"/>
                  </a:cubicBezTo>
                  <a:cubicBezTo>
                    <a:pt x="3697" y="16319"/>
                    <a:pt x="2396" y="16411"/>
                    <a:pt x="1483" y="16449"/>
                  </a:cubicBezTo>
                  <a:lnTo>
                    <a:pt x="1711" y="18477"/>
                  </a:lnTo>
                  <a:cubicBezTo>
                    <a:pt x="1711" y="18477"/>
                    <a:pt x="2028" y="18411"/>
                    <a:pt x="2421" y="18411"/>
                  </a:cubicBezTo>
                  <a:cubicBezTo>
                    <a:pt x="3070" y="18411"/>
                    <a:pt x="3925" y="18589"/>
                    <a:pt x="3907" y="19530"/>
                  </a:cubicBezTo>
                  <a:cubicBezTo>
                    <a:pt x="3884" y="20631"/>
                    <a:pt x="2867" y="20780"/>
                    <a:pt x="2315" y="20780"/>
                  </a:cubicBezTo>
                  <a:cubicBezTo>
                    <a:pt x="2109" y="20780"/>
                    <a:pt x="1968" y="20759"/>
                    <a:pt x="1968" y="20759"/>
                  </a:cubicBezTo>
                  <a:lnTo>
                    <a:pt x="1968" y="20759"/>
                  </a:lnTo>
                  <a:lnTo>
                    <a:pt x="2258" y="23341"/>
                  </a:lnTo>
                  <a:cubicBezTo>
                    <a:pt x="2258" y="23341"/>
                    <a:pt x="2858" y="23078"/>
                    <a:pt x="3436" y="23078"/>
                  </a:cubicBezTo>
                  <a:cubicBezTo>
                    <a:pt x="3930" y="23078"/>
                    <a:pt x="4409" y="23270"/>
                    <a:pt x="4489" y="23978"/>
                  </a:cubicBezTo>
                  <a:cubicBezTo>
                    <a:pt x="4616" y="25104"/>
                    <a:pt x="3763" y="25345"/>
                    <a:pt x="3088" y="25345"/>
                  </a:cubicBezTo>
                  <a:cubicBezTo>
                    <a:pt x="2841" y="25345"/>
                    <a:pt x="2618" y="25313"/>
                    <a:pt x="2476" y="25280"/>
                  </a:cubicBezTo>
                  <a:lnTo>
                    <a:pt x="2476" y="25280"/>
                  </a:lnTo>
                  <a:lnTo>
                    <a:pt x="2695" y="27243"/>
                  </a:lnTo>
                  <a:cubicBezTo>
                    <a:pt x="2695" y="27243"/>
                    <a:pt x="3172" y="27039"/>
                    <a:pt x="3682" y="27039"/>
                  </a:cubicBezTo>
                  <a:cubicBezTo>
                    <a:pt x="4242" y="27039"/>
                    <a:pt x="4842" y="27286"/>
                    <a:pt x="4893" y="28321"/>
                  </a:cubicBezTo>
                  <a:cubicBezTo>
                    <a:pt x="4934" y="29138"/>
                    <a:pt x="4330" y="29321"/>
                    <a:pt x="3779" y="29321"/>
                  </a:cubicBezTo>
                  <a:cubicBezTo>
                    <a:pt x="3330" y="29321"/>
                    <a:pt x="2916" y="29199"/>
                    <a:pt x="2916" y="29199"/>
                  </a:cubicBezTo>
                  <a:lnTo>
                    <a:pt x="2916" y="29199"/>
                  </a:lnTo>
                  <a:lnTo>
                    <a:pt x="3222" y="31930"/>
                  </a:lnTo>
                  <a:cubicBezTo>
                    <a:pt x="3222" y="31930"/>
                    <a:pt x="3833" y="31669"/>
                    <a:pt x="4416" y="31669"/>
                  </a:cubicBezTo>
                  <a:cubicBezTo>
                    <a:pt x="4904" y="31669"/>
                    <a:pt x="5373" y="31852"/>
                    <a:pt x="5449" y="32522"/>
                  </a:cubicBezTo>
                  <a:cubicBezTo>
                    <a:pt x="5535" y="33290"/>
                    <a:pt x="4880" y="33764"/>
                    <a:pt x="4170" y="33764"/>
                  </a:cubicBezTo>
                  <a:cubicBezTo>
                    <a:pt x="3912" y="33764"/>
                    <a:pt x="3646" y="33702"/>
                    <a:pt x="3407" y="33567"/>
                  </a:cubicBezTo>
                  <a:lnTo>
                    <a:pt x="3407" y="33567"/>
                  </a:lnTo>
                  <a:lnTo>
                    <a:pt x="3716" y="36326"/>
                  </a:lnTo>
                  <a:lnTo>
                    <a:pt x="37432" y="32751"/>
                  </a:lnTo>
                  <a:lnTo>
                    <a:pt x="337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a:extLst>
                <a:ext uri="{FF2B5EF4-FFF2-40B4-BE49-F238E27FC236}">
                  <a16:creationId xmlns:a16="http://schemas.microsoft.com/office/drawing/2014/main" id="{807BE2B2-CFE8-EB8B-E40C-743A26ADBAFE}"/>
                </a:ext>
              </a:extLst>
            </p:cNvPr>
            <p:cNvSpPr/>
            <p:nvPr/>
          </p:nvSpPr>
          <p:spPr>
            <a:xfrm>
              <a:off x="1302925" y="1703000"/>
              <a:ext cx="510375" cy="156700"/>
            </a:xfrm>
            <a:custGeom>
              <a:avLst/>
              <a:gdLst/>
              <a:ahLst/>
              <a:cxnLst/>
              <a:rect l="l" t="t" r="r" b="b"/>
              <a:pathLst>
                <a:path w="20415" h="6268" extrusionOk="0">
                  <a:moveTo>
                    <a:pt x="20213" y="0"/>
                  </a:moveTo>
                  <a:lnTo>
                    <a:pt x="0" y="734"/>
                  </a:lnTo>
                  <a:lnTo>
                    <a:pt x="201" y="6268"/>
                  </a:lnTo>
                  <a:lnTo>
                    <a:pt x="20414" y="5533"/>
                  </a:lnTo>
                  <a:lnTo>
                    <a:pt x="2021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a:extLst>
                <a:ext uri="{FF2B5EF4-FFF2-40B4-BE49-F238E27FC236}">
                  <a16:creationId xmlns:a16="http://schemas.microsoft.com/office/drawing/2014/main" id="{21319B53-0210-55C2-C1C2-6C02DD63EFF8}"/>
                </a:ext>
              </a:extLst>
            </p:cNvPr>
            <p:cNvSpPr/>
            <p:nvPr/>
          </p:nvSpPr>
          <p:spPr>
            <a:xfrm>
              <a:off x="1293125" y="1977500"/>
              <a:ext cx="530125" cy="33500"/>
            </a:xfrm>
            <a:custGeom>
              <a:avLst/>
              <a:gdLst/>
              <a:ahLst/>
              <a:cxnLst/>
              <a:rect l="l" t="t" r="r" b="b"/>
              <a:pathLst>
                <a:path w="21205" h="1340" extrusionOk="0">
                  <a:moveTo>
                    <a:pt x="20993" y="0"/>
                  </a:moveTo>
                  <a:cubicBezTo>
                    <a:pt x="20851" y="0"/>
                    <a:pt x="20640" y="4"/>
                    <a:pt x="20366" y="13"/>
                  </a:cubicBezTo>
                  <a:lnTo>
                    <a:pt x="18091" y="111"/>
                  </a:lnTo>
                  <a:cubicBezTo>
                    <a:pt x="16172" y="207"/>
                    <a:pt x="13522" y="356"/>
                    <a:pt x="10594" y="537"/>
                  </a:cubicBezTo>
                  <a:cubicBezTo>
                    <a:pt x="7667" y="718"/>
                    <a:pt x="5017" y="897"/>
                    <a:pt x="3100" y="1040"/>
                  </a:cubicBezTo>
                  <a:lnTo>
                    <a:pt x="832" y="1223"/>
                  </a:lnTo>
                  <a:cubicBezTo>
                    <a:pt x="297" y="1272"/>
                    <a:pt x="0" y="1308"/>
                    <a:pt x="2" y="1326"/>
                  </a:cubicBezTo>
                  <a:cubicBezTo>
                    <a:pt x="2" y="1335"/>
                    <a:pt x="77" y="1339"/>
                    <a:pt x="219" y="1339"/>
                  </a:cubicBezTo>
                  <a:cubicBezTo>
                    <a:pt x="360" y="1339"/>
                    <a:pt x="569" y="1335"/>
                    <a:pt x="838" y="1326"/>
                  </a:cubicBezTo>
                  <a:lnTo>
                    <a:pt x="3112" y="1227"/>
                  </a:lnTo>
                  <a:cubicBezTo>
                    <a:pt x="5031" y="1132"/>
                    <a:pt x="7685" y="982"/>
                    <a:pt x="10610" y="801"/>
                  </a:cubicBezTo>
                  <a:cubicBezTo>
                    <a:pt x="13537" y="621"/>
                    <a:pt x="16186" y="442"/>
                    <a:pt x="18103" y="299"/>
                  </a:cubicBezTo>
                  <a:lnTo>
                    <a:pt x="20373" y="116"/>
                  </a:lnTo>
                  <a:cubicBezTo>
                    <a:pt x="20908" y="67"/>
                    <a:pt x="21204" y="31"/>
                    <a:pt x="21203" y="13"/>
                  </a:cubicBezTo>
                  <a:cubicBezTo>
                    <a:pt x="21202" y="4"/>
                    <a:pt x="21130"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a:extLst>
                <a:ext uri="{FF2B5EF4-FFF2-40B4-BE49-F238E27FC236}">
                  <a16:creationId xmlns:a16="http://schemas.microsoft.com/office/drawing/2014/main" id="{AEB55E3A-B0CC-923B-D6FC-7E74392498ED}"/>
                </a:ext>
              </a:extLst>
            </p:cNvPr>
            <p:cNvSpPr/>
            <p:nvPr/>
          </p:nvSpPr>
          <p:spPr>
            <a:xfrm>
              <a:off x="1313325" y="2080125"/>
              <a:ext cx="530075" cy="33525"/>
            </a:xfrm>
            <a:custGeom>
              <a:avLst/>
              <a:gdLst/>
              <a:ahLst/>
              <a:cxnLst/>
              <a:rect l="l" t="t" r="r" b="b"/>
              <a:pathLst>
                <a:path w="21203" h="1341" extrusionOk="0">
                  <a:moveTo>
                    <a:pt x="20991" y="1"/>
                  </a:moveTo>
                  <a:cubicBezTo>
                    <a:pt x="20849" y="1"/>
                    <a:pt x="20637" y="5"/>
                    <a:pt x="20365" y="14"/>
                  </a:cubicBezTo>
                  <a:lnTo>
                    <a:pt x="18091" y="113"/>
                  </a:lnTo>
                  <a:cubicBezTo>
                    <a:pt x="16171" y="207"/>
                    <a:pt x="13522" y="357"/>
                    <a:pt x="10594" y="539"/>
                  </a:cubicBezTo>
                  <a:cubicBezTo>
                    <a:pt x="7666" y="720"/>
                    <a:pt x="5017" y="899"/>
                    <a:pt x="3100" y="1041"/>
                  </a:cubicBezTo>
                  <a:lnTo>
                    <a:pt x="831" y="1224"/>
                  </a:lnTo>
                  <a:cubicBezTo>
                    <a:pt x="295" y="1273"/>
                    <a:pt x="0" y="1308"/>
                    <a:pt x="1" y="1327"/>
                  </a:cubicBezTo>
                  <a:cubicBezTo>
                    <a:pt x="2" y="1336"/>
                    <a:pt x="74" y="1340"/>
                    <a:pt x="211" y="1340"/>
                  </a:cubicBezTo>
                  <a:cubicBezTo>
                    <a:pt x="353" y="1340"/>
                    <a:pt x="564" y="1335"/>
                    <a:pt x="837" y="1327"/>
                  </a:cubicBezTo>
                  <a:lnTo>
                    <a:pt x="3112" y="1228"/>
                  </a:lnTo>
                  <a:cubicBezTo>
                    <a:pt x="5031" y="1132"/>
                    <a:pt x="7683" y="984"/>
                    <a:pt x="10610" y="802"/>
                  </a:cubicBezTo>
                  <a:cubicBezTo>
                    <a:pt x="13537" y="621"/>
                    <a:pt x="16186" y="442"/>
                    <a:pt x="18103" y="299"/>
                  </a:cubicBezTo>
                  <a:lnTo>
                    <a:pt x="20372" y="117"/>
                  </a:lnTo>
                  <a:cubicBezTo>
                    <a:pt x="20907" y="68"/>
                    <a:pt x="21203" y="33"/>
                    <a:pt x="21202" y="14"/>
                  </a:cubicBezTo>
                  <a:cubicBezTo>
                    <a:pt x="21201" y="5"/>
                    <a:pt x="21128" y="1"/>
                    <a:pt x="20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a:extLst>
                <a:ext uri="{FF2B5EF4-FFF2-40B4-BE49-F238E27FC236}">
                  <a16:creationId xmlns:a16="http://schemas.microsoft.com/office/drawing/2014/main" id="{EB62190A-ED75-DF1B-9C1F-000D6513758F}"/>
                </a:ext>
              </a:extLst>
            </p:cNvPr>
            <p:cNvSpPr/>
            <p:nvPr/>
          </p:nvSpPr>
          <p:spPr>
            <a:xfrm>
              <a:off x="1320625" y="2185550"/>
              <a:ext cx="530100" cy="33475"/>
            </a:xfrm>
            <a:custGeom>
              <a:avLst/>
              <a:gdLst/>
              <a:ahLst/>
              <a:cxnLst/>
              <a:rect l="l" t="t" r="r" b="b"/>
              <a:pathLst>
                <a:path w="21204" h="1339" extrusionOk="0">
                  <a:moveTo>
                    <a:pt x="20992" y="0"/>
                  </a:moveTo>
                  <a:cubicBezTo>
                    <a:pt x="20850" y="0"/>
                    <a:pt x="20639" y="5"/>
                    <a:pt x="20366" y="14"/>
                  </a:cubicBezTo>
                  <a:lnTo>
                    <a:pt x="18092" y="113"/>
                  </a:lnTo>
                  <a:cubicBezTo>
                    <a:pt x="16172" y="208"/>
                    <a:pt x="13522" y="357"/>
                    <a:pt x="10595" y="539"/>
                  </a:cubicBezTo>
                  <a:cubicBezTo>
                    <a:pt x="7667" y="720"/>
                    <a:pt x="5018" y="899"/>
                    <a:pt x="3100" y="1042"/>
                  </a:cubicBezTo>
                  <a:lnTo>
                    <a:pt x="831" y="1223"/>
                  </a:lnTo>
                  <a:cubicBezTo>
                    <a:pt x="296" y="1272"/>
                    <a:pt x="0" y="1307"/>
                    <a:pt x="1" y="1325"/>
                  </a:cubicBezTo>
                  <a:cubicBezTo>
                    <a:pt x="2" y="1335"/>
                    <a:pt x="74" y="1339"/>
                    <a:pt x="211" y="1339"/>
                  </a:cubicBezTo>
                  <a:cubicBezTo>
                    <a:pt x="353" y="1339"/>
                    <a:pt x="565" y="1334"/>
                    <a:pt x="838" y="1325"/>
                  </a:cubicBezTo>
                  <a:lnTo>
                    <a:pt x="3112" y="1227"/>
                  </a:lnTo>
                  <a:cubicBezTo>
                    <a:pt x="5032" y="1132"/>
                    <a:pt x="7684" y="983"/>
                    <a:pt x="10611" y="801"/>
                  </a:cubicBezTo>
                  <a:cubicBezTo>
                    <a:pt x="13538" y="620"/>
                    <a:pt x="16187" y="441"/>
                    <a:pt x="18104" y="299"/>
                  </a:cubicBezTo>
                  <a:lnTo>
                    <a:pt x="20373" y="117"/>
                  </a:lnTo>
                  <a:cubicBezTo>
                    <a:pt x="20908" y="68"/>
                    <a:pt x="21204" y="32"/>
                    <a:pt x="21202" y="13"/>
                  </a:cubicBezTo>
                  <a:cubicBezTo>
                    <a:pt x="21202" y="5"/>
                    <a:pt x="21130"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a:extLst>
                <a:ext uri="{FF2B5EF4-FFF2-40B4-BE49-F238E27FC236}">
                  <a16:creationId xmlns:a16="http://schemas.microsoft.com/office/drawing/2014/main" id="{118B221C-9F6B-0F98-88C5-7B99E48669AB}"/>
                </a:ext>
              </a:extLst>
            </p:cNvPr>
            <p:cNvSpPr/>
            <p:nvPr/>
          </p:nvSpPr>
          <p:spPr>
            <a:xfrm>
              <a:off x="1333450" y="2290950"/>
              <a:ext cx="530100" cy="33500"/>
            </a:xfrm>
            <a:custGeom>
              <a:avLst/>
              <a:gdLst/>
              <a:ahLst/>
              <a:cxnLst/>
              <a:rect l="l" t="t" r="r" b="b"/>
              <a:pathLst>
                <a:path w="21204" h="1340" extrusionOk="0">
                  <a:moveTo>
                    <a:pt x="20992" y="0"/>
                  </a:moveTo>
                  <a:cubicBezTo>
                    <a:pt x="20851" y="0"/>
                    <a:pt x="20639" y="5"/>
                    <a:pt x="20366" y="13"/>
                  </a:cubicBezTo>
                  <a:lnTo>
                    <a:pt x="18092" y="112"/>
                  </a:lnTo>
                  <a:cubicBezTo>
                    <a:pt x="16173" y="207"/>
                    <a:pt x="13522" y="356"/>
                    <a:pt x="10594" y="537"/>
                  </a:cubicBezTo>
                  <a:cubicBezTo>
                    <a:pt x="7666" y="719"/>
                    <a:pt x="5017" y="898"/>
                    <a:pt x="3101" y="1041"/>
                  </a:cubicBezTo>
                  <a:lnTo>
                    <a:pt x="832" y="1223"/>
                  </a:lnTo>
                  <a:cubicBezTo>
                    <a:pt x="296" y="1272"/>
                    <a:pt x="1" y="1308"/>
                    <a:pt x="2" y="1326"/>
                  </a:cubicBezTo>
                  <a:cubicBezTo>
                    <a:pt x="3" y="1335"/>
                    <a:pt x="77" y="1340"/>
                    <a:pt x="219" y="1340"/>
                  </a:cubicBezTo>
                  <a:cubicBezTo>
                    <a:pt x="361" y="1340"/>
                    <a:pt x="569" y="1335"/>
                    <a:pt x="838" y="1326"/>
                  </a:cubicBezTo>
                  <a:lnTo>
                    <a:pt x="3112" y="1228"/>
                  </a:lnTo>
                  <a:cubicBezTo>
                    <a:pt x="5031" y="1132"/>
                    <a:pt x="7684" y="982"/>
                    <a:pt x="10611" y="801"/>
                  </a:cubicBezTo>
                  <a:cubicBezTo>
                    <a:pt x="13537" y="621"/>
                    <a:pt x="16186" y="442"/>
                    <a:pt x="18103" y="299"/>
                  </a:cubicBezTo>
                  <a:lnTo>
                    <a:pt x="20372" y="116"/>
                  </a:lnTo>
                  <a:cubicBezTo>
                    <a:pt x="20908" y="68"/>
                    <a:pt x="21203" y="32"/>
                    <a:pt x="21202" y="13"/>
                  </a:cubicBezTo>
                  <a:cubicBezTo>
                    <a:pt x="21201" y="4"/>
                    <a:pt x="21129" y="0"/>
                    <a:pt x="20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a:extLst>
                <a:ext uri="{FF2B5EF4-FFF2-40B4-BE49-F238E27FC236}">
                  <a16:creationId xmlns:a16="http://schemas.microsoft.com/office/drawing/2014/main" id="{C61D7D12-173D-15CF-D911-11F91FC9CDE8}"/>
                </a:ext>
              </a:extLst>
            </p:cNvPr>
            <p:cNvSpPr/>
            <p:nvPr/>
          </p:nvSpPr>
          <p:spPr>
            <a:xfrm>
              <a:off x="1362775" y="2404500"/>
              <a:ext cx="530125" cy="33500"/>
            </a:xfrm>
            <a:custGeom>
              <a:avLst/>
              <a:gdLst/>
              <a:ahLst/>
              <a:cxnLst/>
              <a:rect l="l" t="t" r="r" b="b"/>
              <a:pathLst>
                <a:path w="21205" h="1340" extrusionOk="0">
                  <a:moveTo>
                    <a:pt x="20993" y="1"/>
                  </a:moveTo>
                  <a:cubicBezTo>
                    <a:pt x="20851" y="1"/>
                    <a:pt x="20640" y="5"/>
                    <a:pt x="20366" y="13"/>
                  </a:cubicBezTo>
                  <a:lnTo>
                    <a:pt x="18091" y="112"/>
                  </a:lnTo>
                  <a:cubicBezTo>
                    <a:pt x="16172" y="208"/>
                    <a:pt x="13522" y="358"/>
                    <a:pt x="10594" y="538"/>
                  </a:cubicBezTo>
                  <a:cubicBezTo>
                    <a:pt x="7667" y="719"/>
                    <a:pt x="5017" y="898"/>
                    <a:pt x="3101" y="1041"/>
                  </a:cubicBezTo>
                  <a:lnTo>
                    <a:pt x="832" y="1223"/>
                  </a:lnTo>
                  <a:cubicBezTo>
                    <a:pt x="297" y="1272"/>
                    <a:pt x="1" y="1308"/>
                    <a:pt x="2" y="1327"/>
                  </a:cubicBezTo>
                  <a:cubicBezTo>
                    <a:pt x="2" y="1336"/>
                    <a:pt x="77" y="1340"/>
                    <a:pt x="219" y="1340"/>
                  </a:cubicBezTo>
                  <a:cubicBezTo>
                    <a:pt x="361" y="1340"/>
                    <a:pt x="570" y="1336"/>
                    <a:pt x="839" y="1327"/>
                  </a:cubicBezTo>
                  <a:lnTo>
                    <a:pt x="3112" y="1228"/>
                  </a:lnTo>
                  <a:cubicBezTo>
                    <a:pt x="5031" y="1133"/>
                    <a:pt x="7685" y="983"/>
                    <a:pt x="10611" y="803"/>
                  </a:cubicBezTo>
                  <a:cubicBezTo>
                    <a:pt x="13537" y="621"/>
                    <a:pt x="16186" y="442"/>
                    <a:pt x="18103" y="299"/>
                  </a:cubicBezTo>
                  <a:lnTo>
                    <a:pt x="20373" y="117"/>
                  </a:lnTo>
                  <a:cubicBezTo>
                    <a:pt x="20908" y="68"/>
                    <a:pt x="21204" y="32"/>
                    <a:pt x="21203" y="13"/>
                  </a:cubicBezTo>
                  <a:cubicBezTo>
                    <a:pt x="21202" y="5"/>
                    <a:pt x="21130" y="1"/>
                    <a:pt x="20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a:extLst>
                <a:ext uri="{FF2B5EF4-FFF2-40B4-BE49-F238E27FC236}">
                  <a16:creationId xmlns:a16="http://schemas.microsoft.com/office/drawing/2014/main" id="{1EEC7351-924D-15AE-CD4C-2271613903D5}"/>
                </a:ext>
              </a:extLst>
            </p:cNvPr>
            <p:cNvSpPr/>
            <p:nvPr/>
          </p:nvSpPr>
          <p:spPr>
            <a:xfrm>
              <a:off x="1730200" y="466175"/>
              <a:ext cx="837425" cy="847625"/>
            </a:xfrm>
            <a:custGeom>
              <a:avLst/>
              <a:gdLst/>
              <a:ahLst/>
              <a:cxnLst/>
              <a:rect l="l" t="t" r="r" b="b"/>
              <a:pathLst>
                <a:path w="33497" h="33905" extrusionOk="0">
                  <a:moveTo>
                    <a:pt x="4636" y="0"/>
                  </a:moveTo>
                  <a:cubicBezTo>
                    <a:pt x="4636" y="0"/>
                    <a:pt x="5280" y="2146"/>
                    <a:pt x="3798" y="2146"/>
                  </a:cubicBezTo>
                  <a:cubicBezTo>
                    <a:pt x="2745" y="2146"/>
                    <a:pt x="2389" y="836"/>
                    <a:pt x="2988" y="0"/>
                  </a:cubicBezTo>
                  <a:lnTo>
                    <a:pt x="2988" y="0"/>
                  </a:lnTo>
                  <a:lnTo>
                    <a:pt x="213" y="1"/>
                  </a:lnTo>
                  <a:lnTo>
                    <a:pt x="0" y="33905"/>
                  </a:lnTo>
                  <a:lnTo>
                    <a:pt x="32956" y="33905"/>
                  </a:lnTo>
                  <a:lnTo>
                    <a:pt x="33497" y="1"/>
                  </a:lnTo>
                  <a:lnTo>
                    <a:pt x="30920" y="173"/>
                  </a:lnTo>
                  <a:lnTo>
                    <a:pt x="31163" y="1215"/>
                  </a:lnTo>
                  <a:cubicBezTo>
                    <a:pt x="31120" y="1880"/>
                    <a:pt x="30662" y="2130"/>
                    <a:pt x="29995" y="2148"/>
                  </a:cubicBezTo>
                  <a:lnTo>
                    <a:pt x="29951" y="2148"/>
                  </a:lnTo>
                  <a:cubicBezTo>
                    <a:pt x="29279" y="2148"/>
                    <a:pt x="28676" y="1925"/>
                    <a:pt x="28608" y="1255"/>
                  </a:cubicBezTo>
                  <a:lnTo>
                    <a:pt x="28828" y="0"/>
                  </a:lnTo>
                  <a:lnTo>
                    <a:pt x="26510" y="0"/>
                  </a:lnTo>
                  <a:cubicBezTo>
                    <a:pt x="26510" y="0"/>
                    <a:pt x="26764" y="2227"/>
                    <a:pt x="25393" y="2227"/>
                  </a:cubicBezTo>
                  <a:cubicBezTo>
                    <a:pt x="25376" y="2227"/>
                    <a:pt x="25358" y="2227"/>
                    <a:pt x="25341" y="2226"/>
                  </a:cubicBezTo>
                  <a:cubicBezTo>
                    <a:pt x="25341" y="2226"/>
                    <a:pt x="24041" y="1982"/>
                    <a:pt x="24411" y="0"/>
                  </a:cubicBezTo>
                  <a:lnTo>
                    <a:pt x="22478" y="0"/>
                  </a:lnTo>
                  <a:cubicBezTo>
                    <a:pt x="22478" y="0"/>
                    <a:pt x="22828" y="2250"/>
                    <a:pt x="21394" y="2250"/>
                  </a:cubicBezTo>
                  <a:cubicBezTo>
                    <a:pt x="21381" y="2250"/>
                    <a:pt x="21367" y="2250"/>
                    <a:pt x="21354" y="2249"/>
                  </a:cubicBezTo>
                  <a:cubicBezTo>
                    <a:pt x="20096" y="2214"/>
                    <a:pt x="20150" y="911"/>
                    <a:pt x="20215" y="0"/>
                  </a:cubicBezTo>
                  <a:lnTo>
                    <a:pt x="18174" y="0"/>
                  </a:lnTo>
                  <a:cubicBezTo>
                    <a:pt x="18174" y="0"/>
                    <a:pt x="18363" y="2076"/>
                    <a:pt x="17062" y="2076"/>
                  </a:cubicBezTo>
                  <a:cubicBezTo>
                    <a:pt x="17005" y="2076"/>
                    <a:pt x="16945" y="2072"/>
                    <a:pt x="16881" y="2063"/>
                  </a:cubicBezTo>
                  <a:cubicBezTo>
                    <a:pt x="15382" y="1863"/>
                    <a:pt x="15876" y="0"/>
                    <a:pt x="15876" y="0"/>
                  </a:cubicBezTo>
                  <a:lnTo>
                    <a:pt x="13278" y="0"/>
                  </a:lnTo>
                  <a:cubicBezTo>
                    <a:pt x="13278" y="0"/>
                    <a:pt x="13945" y="2146"/>
                    <a:pt x="12397" y="2146"/>
                  </a:cubicBezTo>
                  <a:cubicBezTo>
                    <a:pt x="10849" y="2146"/>
                    <a:pt x="11146" y="513"/>
                    <a:pt x="11327" y="0"/>
                  </a:cubicBezTo>
                  <a:lnTo>
                    <a:pt x="9353" y="0"/>
                  </a:lnTo>
                  <a:cubicBezTo>
                    <a:pt x="9353" y="0"/>
                    <a:pt x="9975" y="2068"/>
                    <a:pt x="8193" y="2068"/>
                  </a:cubicBezTo>
                  <a:cubicBezTo>
                    <a:pt x="8143" y="2068"/>
                    <a:pt x="8090" y="2067"/>
                    <a:pt x="8036" y="2063"/>
                  </a:cubicBezTo>
                  <a:cubicBezTo>
                    <a:pt x="6554" y="1970"/>
                    <a:pt x="7384" y="0"/>
                    <a:pt x="7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a:extLst>
                <a:ext uri="{FF2B5EF4-FFF2-40B4-BE49-F238E27FC236}">
                  <a16:creationId xmlns:a16="http://schemas.microsoft.com/office/drawing/2014/main" id="{3758E374-C83A-985B-B20D-BFD7032E2660}"/>
                </a:ext>
              </a:extLst>
            </p:cNvPr>
            <p:cNvSpPr/>
            <p:nvPr/>
          </p:nvSpPr>
          <p:spPr>
            <a:xfrm>
              <a:off x="1589350" y="345775"/>
              <a:ext cx="390050" cy="322800"/>
            </a:xfrm>
            <a:custGeom>
              <a:avLst/>
              <a:gdLst/>
              <a:ahLst/>
              <a:cxnLst/>
              <a:rect l="l" t="t" r="r" b="b"/>
              <a:pathLst>
                <a:path w="15602" h="12912" extrusionOk="0">
                  <a:moveTo>
                    <a:pt x="13045" y="1"/>
                  </a:moveTo>
                  <a:lnTo>
                    <a:pt x="0" y="9341"/>
                  </a:lnTo>
                  <a:lnTo>
                    <a:pt x="2556" y="12912"/>
                  </a:lnTo>
                  <a:lnTo>
                    <a:pt x="15601" y="3571"/>
                  </a:lnTo>
                  <a:lnTo>
                    <a:pt x="1304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a:extLst>
                <a:ext uri="{FF2B5EF4-FFF2-40B4-BE49-F238E27FC236}">
                  <a16:creationId xmlns:a16="http://schemas.microsoft.com/office/drawing/2014/main" id="{C9D7C900-2B66-B836-C2EB-D6DAF50986A6}"/>
                </a:ext>
              </a:extLst>
            </p:cNvPr>
            <p:cNvSpPr/>
            <p:nvPr/>
          </p:nvSpPr>
          <p:spPr>
            <a:xfrm>
              <a:off x="2319875" y="1120225"/>
              <a:ext cx="390050" cy="322800"/>
            </a:xfrm>
            <a:custGeom>
              <a:avLst/>
              <a:gdLst/>
              <a:ahLst/>
              <a:cxnLst/>
              <a:rect l="l" t="t" r="r" b="b"/>
              <a:pathLst>
                <a:path w="15602" h="12912" extrusionOk="0">
                  <a:moveTo>
                    <a:pt x="13045" y="0"/>
                  </a:moveTo>
                  <a:lnTo>
                    <a:pt x="1" y="9341"/>
                  </a:lnTo>
                  <a:lnTo>
                    <a:pt x="2557" y="12912"/>
                  </a:lnTo>
                  <a:lnTo>
                    <a:pt x="15602" y="3571"/>
                  </a:lnTo>
                  <a:lnTo>
                    <a:pt x="1304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a:extLst>
                <a:ext uri="{FF2B5EF4-FFF2-40B4-BE49-F238E27FC236}">
                  <a16:creationId xmlns:a16="http://schemas.microsoft.com/office/drawing/2014/main" id="{B8686F3B-E71F-F576-A0CE-E37E3A3E9C36}"/>
                </a:ext>
              </a:extLst>
            </p:cNvPr>
            <p:cNvSpPr/>
            <p:nvPr/>
          </p:nvSpPr>
          <p:spPr>
            <a:xfrm>
              <a:off x="1846900" y="686750"/>
              <a:ext cx="633350" cy="6625"/>
            </a:xfrm>
            <a:custGeom>
              <a:avLst/>
              <a:gdLst/>
              <a:ahLst/>
              <a:cxnLst/>
              <a:rect l="l" t="t" r="r" b="b"/>
              <a:pathLst>
                <a:path w="25334" h="265" extrusionOk="0">
                  <a:moveTo>
                    <a:pt x="12668" y="1"/>
                  </a:moveTo>
                  <a:cubicBezTo>
                    <a:pt x="9169" y="1"/>
                    <a:pt x="6002" y="16"/>
                    <a:pt x="3709" y="39"/>
                  </a:cubicBezTo>
                  <a:lnTo>
                    <a:pt x="995" y="81"/>
                  </a:lnTo>
                  <a:lnTo>
                    <a:pt x="257" y="106"/>
                  </a:lnTo>
                  <a:cubicBezTo>
                    <a:pt x="89" y="114"/>
                    <a:pt x="0" y="124"/>
                    <a:pt x="0" y="133"/>
                  </a:cubicBezTo>
                  <a:cubicBezTo>
                    <a:pt x="0" y="141"/>
                    <a:pt x="89" y="150"/>
                    <a:pt x="257" y="159"/>
                  </a:cubicBezTo>
                  <a:lnTo>
                    <a:pt x="995" y="184"/>
                  </a:lnTo>
                  <a:lnTo>
                    <a:pt x="3709" y="226"/>
                  </a:lnTo>
                  <a:cubicBezTo>
                    <a:pt x="6002" y="250"/>
                    <a:pt x="9170" y="264"/>
                    <a:pt x="12668" y="264"/>
                  </a:cubicBezTo>
                  <a:cubicBezTo>
                    <a:pt x="16165" y="264"/>
                    <a:pt x="19331" y="250"/>
                    <a:pt x="21624" y="226"/>
                  </a:cubicBezTo>
                  <a:lnTo>
                    <a:pt x="24338" y="184"/>
                  </a:lnTo>
                  <a:lnTo>
                    <a:pt x="25076" y="159"/>
                  </a:lnTo>
                  <a:cubicBezTo>
                    <a:pt x="25244" y="150"/>
                    <a:pt x="25334" y="141"/>
                    <a:pt x="25334" y="133"/>
                  </a:cubicBezTo>
                  <a:cubicBezTo>
                    <a:pt x="25334" y="124"/>
                    <a:pt x="25244" y="116"/>
                    <a:pt x="25077" y="106"/>
                  </a:cubicBezTo>
                  <a:lnTo>
                    <a:pt x="24339" y="81"/>
                  </a:lnTo>
                  <a:lnTo>
                    <a:pt x="21624" y="39"/>
                  </a:lnTo>
                  <a:cubicBezTo>
                    <a:pt x="19331" y="15"/>
                    <a:pt x="16166" y="1"/>
                    <a:pt x="12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a:extLst>
                <a:ext uri="{FF2B5EF4-FFF2-40B4-BE49-F238E27FC236}">
                  <a16:creationId xmlns:a16="http://schemas.microsoft.com/office/drawing/2014/main" id="{45344165-CEFE-19A3-6622-4351FC6A0693}"/>
                </a:ext>
              </a:extLst>
            </p:cNvPr>
            <p:cNvSpPr/>
            <p:nvPr/>
          </p:nvSpPr>
          <p:spPr>
            <a:xfrm>
              <a:off x="1861200" y="839225"/>
              <a:ext cx="604400" cy="6650"/>
            </a:xfrm>
            <a:custGeom>
              <a:avLst/>
              <a:gdLst/>
              <a:ahLst/>
              <a:cxnLst/>
              <a:rect l="l" t="t" r="r" b="b"/>
              <a:pathLst>
                <a:path w="24176" h="266" extrusionOk="0">
                  <a:moveTo>
                    <a:pt x="12089" y="0"/>
                  </a:moveTo>
                  <a:cubicBezTo>
                    <a:pt x="8750" y="0"/>
                    <a:pt x="5728" y="16"/>
                    <a:pt x="3541" y="40"/>
                  </a:cubicBezTo>
                  <a:lnTo>
                    <a:pt x="950" y="82"/>
                  </a:lnTo>
                  <a:lnTo>
                    <a:pt x="245" y="106"/>
                  </a:lnTo>
                  <a:cubicBezTo>
                    <a:pt x="85" y="115"/>
                    <a:pt x="0" y="124"/>
                    <a:pt x="0" y="133"/>
                  </a:cubicBezTo>
                  <a:cubicBezTo>
                    <a:pt x="0" y="142"/>
                    <a:pt x="85" y="152"/>
                    <a:pt x="245" y="160"/>
                  </a:cubicBezTo>
                  <a:lnTo>
                    <a:pt x="950" y="184"/>
                  </a:lnTo>
                  <a:lnTo>
                    <a:pt x="3541" y="226"/>
                  </a:lnTo>
                  <a:cubicBezTo>
                    <a:pt x="5728" y="250"/>
                    <a:pt x="8752" y="265"/>
                    <a:pt x="12089" y="265"/>
                  </a:cubicBezTo>
                  <a:cubicBezTo>
                    <a:pt x="15426" y="265"/>
                    <a:pt x="18448" y="250"/>
                    <a:pt x="20635" y="226"/>
                  </a:cubicBezTo>
                  <a:lnTo>
                    <a:pt x="23226" y="184"/>
                  </a:lnTo>
                  <a:lnTo>
                    <a:pt x="23931" y="160"/>
                  </a:lnTo>
                  <a:cubicBezTo>
                    <a:pt x="24092" y="152"/>
                    <a:pt x="24176" y="142"/>
                    <a:pt x="24176" y="133"/>
                  </a:cubicBezTo>
                  <a:cubicBezTo>
                    <a:pt x="24176" y="125"/>
                    <a:pt x="24092" y="115"/>
                    <a:pt x="23931" y="106"/>
                  </a:cubicBezTo>
                  <a:lnTo>
                    <a:pt x="23226" y="82"/>
                  </a:lnTo>
                  <a:lnTo>
                    <a:pt x="20635" y="40"/>
                  </a:lnTo>
                  <a:cubicBezTo>
                    <a:pt x="18448" y="16"/>
                    <a:pt x="15427" y="0"/>
                    <a:pt x="12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a:extLst>
                <a:ext uri="{FF2B5EF4-FFF2-40B4-BE49-F238E27FC236}">
                  <a16:creationId xmlns:a16="http://schemas.microsoft.com/office/drawing/2014/main" id="{89A4F837-E2A0-D336-E760-54E15A5AB9BF}"/>
                </a:ext>
              </a:extLst>
            </p:cNvPr>
            <p:cNvSpPr/>
            <p:nvPr/>
          </p:nvSpPr>
          <p:spPr>
            <a:xfrm>
              <a:off x="1875500" y="986475"/>
              <a:ext cx="302400" cy="6600"/>
            </a:xfrm>
            <a:custGeom>
              <a:avLst/>
              <a:gdLst/>
              <a:ahLst/>
              <a:cxnLst/>
              <a:rect l="l" t="t" r="r" b="b"/>
              <a:pathLst>
                <a:path w="12096" h="264" extrusionOk="0">
                  <a:moveTo>
                    <a:pt x="6048" y="0"/>
                  </a:moveTo>
                  <a:cubicBezTo>
                    <a:pt x="4377" y="0"/>
                    <a:pt x="2866" y="14"/>
                    <a:pt x="1772" y="38"/>
                  </a:cubicBezTo>
                  <a:cubicBezTo>
                    <a:pt x="678" y="62"/>
                    <a:pt x="0" y="95"/>
                    <a:pt x="0" y="131"/>
                  </a:cubicBezTo>
                  <a:cubicBezTo>
                    <a:pt x="0" y="167"/>
                    <a:pt x="678" y="201"/>
                    <a:pt x="1772" y="224"/>
                  </a:cubicBezTo>
                  <a:cubicBezTo>
                    <a:pt x="2866" y="249"/>
                    <a:pt x="4379" y="264"/>
                    <a:pt x="6048" y="264"/>
                  </a:cubicBezTo>
                  <a:cubicBezTo>
                    <a:pt x="7718" y="264"/>
                    <a:pt x="9229" y="249"/>
                    <a:pt x="10324" y="224"/>
                  </a:cubicBezTo>
                  <a:cubicBezTo>
                    <a:pt x="11418" y="201"/>
                    <a:pt x="12096" y="167"/>
                    <a:pt x="12096" y="131"/>
                  </a:cubicBezTo>
                  <a:cubicBezTo>
                    <a:pt x="12096" y="95"/>
                    <a:pt x="11418" y="63"/>
                    <a:pt x="10324" y="38"/>
                  </a:cubicBezTo>
                  <a:cubicBezTo>
                    <a:pt x="9230" y="14"/>
                    <a:pt x="7718" y="0"/>
                    <a:pt x="6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a:extLst>
                <a:ext uri="{FF2B5EF4-FFF2-40B4-BE49-F238E27FC236}">
                  <a16:creationId xmlns:a16="http://schemas.microsoft.com/office/drawing/2014/main" id="{867FABFA-F691-526D-4A76-C3EAE0B27314}"/>
                </a:ext>
              </a:extLst>
            </p:cNvPr>
            <p:cNvSpPr/>
            <p:nvPr/>
          </p:nvSpPr>
          <p:spPr>
            <a:xfrm>
              <a:off x="1287050" y="5464175"/>
              <a:ext cx="5249000" cy="6600"/>
            </a:xfrm>
            <a:custGeom>
              <a:avLst/>
              <a:gdLst/>
              <a:ahLst/>
              <a:cxnLst/>
              <a:rect l="l" t="t" r="r" b="b"/>
              <a:pathLst>
                <a:path w="209960" h="264" extrusionOk="0">
                  <a:moveTo>
                    <a:pt x="104985" y="0"/>
                  </a:moveTo>
                  <a:cubicBezTo>
                    <a:pt x="46994" y="0"/>
                    <a:pt x="0" y="59"/>
                    <a:pt x="0" y="131"/>
                  </a:cubicBezTo>
                  <a:cubicBezTo>
                    <a:pt x="0" y="205"/>
                    <a:pt x="46994" y="264"/>
                    <a:pt x="104985" y="264"/>
                  </a:cubicBezTo>
                  <a:cubicBezTo>
                    <a:pt x="162955" y="264"/>
                    <a:pt x="209959" y="205"/>
                    <a:pt x="209959" y="131"/>
                  </a:cubicBezTo>
                  <a:cubicBezTo>
                    <a:pt x="209959" y="59"/>
                    <a:pt x="162955" y="0"/>
                    <a:pt x="1049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a:extLst>
                <a:ext uri="{FF2B5EF4-FFF2-40B4-BE49-F238E27FC236}">
                  <a16:creationId xmlns:a16="http://schemas.microsoft.com/office/drawing/2014/main" id="{98F5EA07-0ED4-2645-ED97-1B039976EAE5}"/>
                </a:ext>
              </a:extLst>
            </p:cNvPr>
            <p:cNvSpPr/>
            <p:nvPr/>
          </p:nvSpPr>
          <p:spPr>
            <a:xfrm>
              <a:off x="2724725" y="238125"/>
              <a:ext cx="3340950" cy="4106325"/>
            </a:xfrm>
            <a:custGeom>
              <a:avLst/>
              <a:gdLst/>
              <a:ahLst/>
              <a:cxnLst/>
              <a:rect l="l" t="t" r="r" b="b"/>
              <a:pathLst>
                <a:path w="133638" h="164253" extrusionOk="0">
                  <a:moveTo>
                    <a:pt x="19110" y="0"/>
                  </a:moveTo>
                  <a:lnTo>
                    <a:pt x="1" y="150261"/>
                  </a:lnTo>
                  <a:lnTo>
                    <a:pt x="109706" y="164212"/>
                  </a:lnTo>
                  <a:cubicBezTo>
                    <a:pt x="109919" y="164240"/>
                    <a:pt x="110132" y="164253"/>
                    <a:pt x="110341" y="164253"/>
                  </a:cubicBezTo>
                  <a:cubicBezTo>
                    <a:pt x="112817" y="164253"/>
                    <a:pt x="114963" y="162412"/>
                    <a:pt x="115284" y="159892"/>
                  </a:cubicBezTo>
                  <a:lnTo>
                    <a:pt x="133480" y="16806"/>
                  </a:lnTo>
                  <a:cubicBezTo>
                    <a:pt x="133637" y="15577"/>
                    <a:pt x="132767" y="14454"/>
                    <a:pt x="131537" y="14297"/>
                  </a:cubicBezTo>
                  <a:lnTo>
                    <a:pt x="191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a:extLst>
                <a:ext uri="{FF2B5EF4-FFF2-40B4-BE49-F238E27FC236}">
                  <a16:creationId xmlns:a16="http://schemas.microsoft.com/office/drawing/2014/main" id="{5B298803-8C8A-74DF-B2D3-BB6A2250AD85}"/>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a:extLst>
                <a:ext uri="{FF2B5EF4-FFF2-40B4-BE49-F238E27FC236}">
                  <a16:creationId xmlns:a16="http://schemas.microsoft.com/office/drawing/2014/main" id="{76D364AB-498C-0A81-EBA4-288C1894128F}"/>
                </a:ext>
              </a:extLst>
            </p:cNvPr>
            <p:cNvSpPr/>
            <p:nvPr/>
          </p:nvSpPr>
          <p:spPr>
            <a:xfrm>
              <a:off x="5808675" y="1225150"/>
              <a:ext cx="363225" cy="226025"/>
            </a:xfrm>
            <a:custGeom>
              <a:avLst/>
              <a:gdLst/>
              <a:ahLst/>
              <a:cxnLst/>
              <a:rect l="l" t="t" r="r" b="b"/>
              <a:pathLst>
                <a:path w="14529" h="9041" extrusionOk="0">
                  <a:moveTo>
                    <a:pt x="931" y="1"/>
                  </a:moveTo>
                  <a:lnTo>
                    <a:pt x="1" y="7309"/>
                  </a:lnTo>
                  <a:lnTo>
                    <a:pt x="13600" y="9040"/>
                  </a:lnTo>
                  <a:lnTo>
                    <a:pt x="14529" y="173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a:extLst>
                <a:ext uri="{FF2B5EF4-FFF2-40B4-BE49-F238E27FC236}">
                  <a16:creationId xmlns:a16="http://schemas.microsoft.com/office/drawing/2014/main" id="{235B4605-9518-E338-F9C6-6AB98C7F9B73}"/>
                </a:ext>
              </a:extLst>
            </p:cNvPr>
            <p:cNvSpPr/>
            <p:nvPr/>
          </p:nvSpPr>
          <p:spPr>
            <a:xfrm>
              <a:off x="2853375" y="354675"/>
              <a:ext cx="3106675" cy="3909550"/>
            </a:xfrm>
            <a:custGeom>
              <a:avLst/>
              <a:gdLst/>
              <a:ahLst/>
              <a:cxnLst/>
              <a:rect l="l" t="t" r="r" b="b"/>
              <a:pathLst>
                <a:path w="124267" h="156382" extrusionOk="0">
                  <a:moveTo>
                    <a:pt x="18177" y="0"/>
                  </a:moveTo>
                  <a:lnTo>
                    <a:pt x="1" y="142886"/>
                  </a:lnTo>
                  <a:lnTo>
                    <a:pt x="106089" y="156382"/>
                  </a:lnTo>
                  <a:lnTo>
                    <a:pt x="124266" y="13496"/>
                  </a:lnTo>
                  <a:lnTo>
                    <a:pt x="181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a:extLst>
                <a:ext uri="{FF2B5EF4-FFF2-40B4-BE49-F238E27FC236}">
                  <a16:creationId xmlns:a16="http://schemas.microsoft.com/office/drawing/2014/main" id="{C498ADD7-EF66-42A2-F610-070F4E8FF4E1}"/>
                </a:ext>
              </a:extLst>
            </p:cNvPr>
            <p:cNvSpPr/>
            <p:nvPr/>
          </p:nvSpPr>
          <p:spPr>
            <a:xfrm>
              <a:off x="2740650" y="296025"/>
              <a:ext cx="3106675" cy="3909600"/>
            </a:xfrm>
            <a:custGeom>
              <a:avLst/>
              <a:gdLst/>
              <a:ahLst/>
              <a:cxnLst/>
              <a:rect l="l" t="t" r="r" b="b"/>
              <a:pathLst>
                <a:path w="124267" h="156384" extrusionOk="0">
                  <a:moveTo>
                    <a:pt x="18178" y="1"/>
                  </a:moveTo>
                  <a:lnTo>
                    <a:pt x="1" y="142886"/>
                  </a:lnTo>
                  <a:lnTo>
                    <a:pt x="106090" y="156383"/>
                  </a:lnTo>
                  <a:lnTo>
                    <a:pt x="124266" y="13498"/>
                  </a:lnTo>
                  <a:lnTo>
                    <a:pt x="1817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a:extLst>
                <a:ext uri="{FF2B5EF4-FFF2-40B4-BE49-F238E27FC236}">
                  <a16:creationId xmlns:a16="http://schemas.microsoft.com/office/drawing/2014/main" id="{989F37A2-77D1-C4CE-0823-4B20C2A934A8}"/>
                </a:ext>
              </a:extLst>
            </p:cNvPr>
            <p:cNvSpPr/>
            <p:nvPr/>
          </p:nvSpPr>
          <p:spPr>
            <a:xfrm>
              <a:off x="3234600" y="643225"/>
              <a:ext cx="2644550" cy="348700"/>
            </a:xfrm>
            <a:custGeom>
              <a:avLst/>
              <a:gdLst/>
              <a:ahLst/>
              <a:cxnLst/>
              <a:rect l="l" t="t" r="r" b="b"/>
              <a:pathLst>
                <a:path w="105782" h="13948" extrusionOk="0">
                  <a:moveTo>
                    <a:pt x="64" y="0"/>
                  </a:moveTo>
                  <a:lnTo>
                    <a:pt x="0" y="502"/>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a:extLst>
                <a:ext uri="{FF2B5EF4-FFF2-40B4-BE49-F238E27FC236}">
                  <a16:creationId xmlns:a16="http://schemas.microsoft.com/office/drawing/2014/main" id="{DE9D4A0F-97E0-F341-56D8-6C954B431353}"/>
                </a:ext>
              </a:extLst>
            </p:cNvPr>
            <p:cNvSpPr/>
            <p:nvPr/>
          </p:nvSpPr>
          <p:spPr>
            <a:xfrm>
              <a:off x="3228700" y="822950"/>
              <a:ext cx="2644575" cy="348700"/>
            </a:xfrm>
            <a:custGeom>
              <a:avLst/>
              <a:gdLst/>
              <a:ahLst/>
              <a:cxnLst/>
              <a:rect l="l" t="t" r="r" b="b"/>
              <a:pathLst>
                <a:path w="105783" h="13948" extrusionOk="0">
                  <a:moveTo>
                    <a:pt x="64" y="1"/>
                  </a:moveTo>
                  <a:lnTo>
                    <a:pt x="0" y="504"/>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a:extLst>
                <a:ext uri="{FF2B5EF4-FFF2-40B4-BE49-F238E27FC236}">
                  <a16:creationId xmlns:a16="http://schemas.microsoft.com/office/drawing/2014/main" id="{BA37F5A2-F6CB-ADBE-50C2-B908CB821DBD}"/>
                </a:ext>
              </a:extLst>
            </p:cNvPr>
            <p:cNvSpPr/>
            <p:nvPr/>
          </p:nvSpPr>
          <p:spPr>
            <a:xfrm>
              <a:off x="3206125" y="1000575"/>
              <a:ext cx="2644550" cy="348725"/>
            </a:xfrm>
            <a:custGeom>
              <a:avLst/>
              <a:gdLst/>
              <a:ahLst/>
              <a:cxnLst/>
              <a:rect l="l" t="t" r="r" b="b"/>
              <a:pathLst>
                <a:path w="105782" h="13949" extrusionOk="0">
                  <a:moveTo>
                    <a:pt x="64" y="1"/>
                  </a:moveTo>
                  <a:lnTo>
                    <a:pt x="0" y="503"/>
                  </a:lnTo>
                  <a:lnTo>
                    <a:pt x="105717" y="13948"/>
                  </a:lnTo>
                  <a:lnTo>
                    <a:pt x="105781"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a:extLst>
                <a:ext uri="{FF2B5EF4-FFF2-40B4-BE49-F238E27FC236}">
                  <a16:creationId xmlns:a16="http://schemas.microsoft.com/office/drawing/2014/main" id="{F72FF6B1-7A6E-760C-C4D0-DBFA45698987}"/>
                </a:ext>
              </a:extLst>
            </p:cNvPr>
            <p:cNvSpPr/>
            <p:nvPr/>
          </p:nvSpPr>
          <p:spPr>
            <a:xfrm>
              <a:off x="3183500" y="1178200"/>
              <a:ext cx="2644575" cy="348725"/>
            </a:xfrm>
            <a:custGeom>
              <a:avLst/>
              <a:gdLst/>
              <a:ahLst/>
              <a:cxnLst/>
              <a:rect l="l" t="t" r="r" b="b"/>
              <a:pathLst>
                <a:path w="105783" h="13949" extrusionOk="0">
                  <a:moveTo>
                    <a:pt x="65" y="0"/>
                  </a:moveTo>
                  <a:lnTo>
                    <a:pt x="1" y="504"/>
                  </a:lnTo>
                  <a:lnTo>
                    <a:pt x="105718" y="13948"/>
                  </a:lnTo>
                  <a:lnTo>
                    <a:pt x="105783"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a:extLst>
                <a:ext uri="{FF2B5EF4-FFF2-40B4-BE49-F238E27FC236}">
                  <a16:creationId xmlns:a16="http://schemas.microsoft.com/office/drawing/2014/main" id="{2BA853FE-4815-EF4F-2AC0-440A1A98B2A0}"/>
                </a:ext>
              </a:extLst>
            </p:cNvPr>
            <p:cNvSpPr/>
            <p:nvPr/>
          </p:nvSpPr>
          <p:spPr>
            <a:xfrm>
              <a:off x="3160925" y="1355825"/>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a:extLst>
                <a:ext uri="{FF2B5EF4-FFF2-40B4-BE49-F238E27FC236}">
                  <a16:creationId xmlns:a16="http://schemas.microsoft.com/office/drawing/2014/main" id="{94388D80-DE28-78A8-205E-C0133F5F1870}"/>
                </a:ext>
              </a:extLst>
            </p:cNvPr>
            <p:cNvSpPr/>
            <p:nvPr/>
          </p:nvSpPr>
          <p:spPr>
            <a:xfrm>
              <a:off x="3138350" y="1533450"/>
              <a:ext cx="2644550" cy="348725"/>
            </a:xfrm>
            <a:custGeom>
              <a:avLst/>
              <a:gdLst/>
              <a:ahLst/>
              <a:cxnLst/>
              <a:rect l="l" t="t" r="r" b="b"/>
              <a:pathLst>
                <a:path w="105782" h="13949" extrusionOk="0">
                  <a:moveTo>
                    <a:pt x="65" y="0"/>
                  </a:moveTo>
                  <a:lnTo>
                    <a:pt x="1" y="503"/>
                  </a:lnTo>
                  <a:lnTo>
                    <a:pt x="105718" y="13948"/>
                  </a:lnTo>
                  <a:lnTo>
                    <a:pt x="105782" y="13445"/>
                  </a:lnTo>
                  <a:lnTo>
                    <a:pt x="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a:extLst>
                <a:ext uri="{FF2B5EF4-FFF2-40B4-BE49-F238E27FC236}">
                  <a16:creationId xmlns:a16="http://schemas.microsoft.com/office/drawing/2014/main" id="{168D3A5E-1DC2-EF98-DDA8-D4F2EDF71958}"/>
                </a:ext>
              </a:extLst>
            </p:cNvPr>
            <p:cNvSpPr/>
            <p:nvPr/>
          </p:nvSpPr>
          <p:spPr>
            <a:xfrm>
              <a:off x="3115750" y="1711075"/>
              <a:ext cx="2644575" cy="348700"/>
            </a:xfrm>
            <a:custGeom>
              <a:avLst/>
              <a:gdLst/>
              <a:ahLst/>
              <a:cxnLst/>
              <a:rect l="l" t="t" r="r" b="b"/>
              <a:pathLst>
                <a:path w="105783" h="13948" extrusionOk="0">
                  <a:moveTo>
                    <a:pt x="64" y="0"/>
                  </a:moveTo>
                  <a:lnTo>
                    <a:pt x="0" y="504"/>
                  </a:lnTo>
                  <a:lnTo>
                    <a:pt x="105717" y="13948"/>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a:extLst>
                <a:ext uri="{FF2B5EF4-FFF2-40B4-BE49-F238E27FC236}">
                  <a16:creationId xmlns:a16="http://schemas.microsoft.com/office/drawing/2014/main" id="{3E21EC47-0CD6-0FF0-8D12-9F1AB5C2F9A0}"/>
                </a:ext>
              </a:extLst>
            </p:cNvPr>
            <p:cNvSpPr/>
            <p:nvPr/>
          </p:nvSpPr>
          <p:spPr>
            <a:xfrm>
              <a:off x="3093175" y="1888700"/>
              <a:ext cx="2644575" cy="348700"/>
            </a:xfrm>
            <a:custGeom>
              <a:avLst/>
              <a:gdLst/>
              <a:ahLst/>
              <a:cxnLst/>
              <a:rect l="l" t="t" r="r" b="b"/>
              <a:pathLst>
                <a:path w="105783" h="13948" extrusionOk="0">
                  <a:moveTo>
                    <a:pt x="64" y="1"/>
                  </a:moveTo>
                  <a:lnTo>
                    <a:pt x="0" y="503"/>
                  </a:lnTo>
                  <a:lnTo>
                    <a:pt x="105717" y="13948"/>
                  </a:lnTo>
                  <a:lnTo>
                    <a:pt x="105782" y="13445"/>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a:extLst>
                <a:ext uri="{FF2B5EF4-FFF2-40B4-BE49-F238E27FC236}">
                  <a16:creationId xmlns:a16="http://schemas.microsoft.com/office/drawing/2014/main" id="{7F27639B-607B-6B21-C7F2-07E46B37CAC9}"/>
                </a:ext>
              </a:extLst>
            </p:cNvPr>
            <p:cNvSpPr/>
            <p:nvPr/>
          </p:nvSpPr>
          <p:spPr>
            <a:xfrm>
              <a:off x="3070600" y="2066325"/>
              <a:ext cx="2644525" cy="348700"/>
            </a:xfrm>
            <a:custGeom>
              <a:avLst/>
              <a:gdLst/>
              <a:ahLst/>
              <a:cxnLst/>
              <a:rect l="l" t="t" r="r" b="b"/>
              <a:pathLst>
                <a:path w="105781" h="13948" extrusionOk="0">
                  <a:moveTo>
                    <a:pt x="64" y="0"/>
                  </a:moveTo>
                  <a:lnTo>
                    <a:pt x="0" y="504"/>
                  </a:lnTo>
                  <a:lnTo>
                    <a:pt x="105717" y="13947"/>
                  </a:lnTo>
                  <a:lnTo>
                    <a:pt x="105781"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a:extLst>
                <a:ext uri="{FF2B5EF4-FFF2-40B4-BE49-F238E27FC236}">
                  <a16:creationId xmlns:a16="http://schemas.microsoft.com/office/drawing/2014/main" id="{3FF801BF-B33E-E0CC-956C-11735B5F89BA}"/>
                </a:ext>
              </a:extLst>
            </p:cNvPr>
            <p:cNvSpPr/>
            <p:nvPr/>
          </p:nvSpPr>
          <p:spPr>
            <a:xfrm>
              <a:off x="3047975" y="2243950"/>
              <a:ext cx="2644575" cy="348700"/>
            </a:xfrm>
            <a:custGeom>
              <a:avLst/>
              <a:gdLst/>
              <a:ahLst/>
              <a:cxnLst/>
              <a:rect l="l" t="t" r="r" b="b"/>
              <a:pathLst>
                <a:path w="105783" h="13948" extrusionOk="0">
                  <a:moveTo>
                    <a:pt x="65" y="1"/>
                  </a:moveTo>
                  <a:lnTo>
                    <a:pt x="1" y="504"/>
                  </a:lnTo>
                  <a:lnTo>
                    <a:pt x="105718"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a:extLst>
                <a:ext uri="{FF2B5EF4-FFF2-40B4-BE49-F238E27FC236}">
                  <a16:creationId xmlns:a16="http://schemas.microsoft.com/office/drawing/2014/main" id="{11FBC625-C033-6E70-C60F-74B564038635}"/>
                </a:ext>
              </a:extLst>
            </p:cNvPr>
            <p:cNvSpPr/>
            <p:nvPr/>
          </p:nvSpPr>
          <p:spPr>
            <a:xfrm>
              <a:off x="3025400" y="2421550"/>
              <a:ext cx="2644575" cy="348750"/>
            </a:xfrm>
            <a:custGeom>
              <a:avLst/>
              <a:gdLst/>
              <a:ahLst/>
              <a:cxnLst/>
              <a:rect l="l" t="t" r="r" b="b"/>
              <a:pathLst>
                <a:path w="105783" h="13950" extrusionOk="0">
                  <a:moveTo>
                    <a:pt x="65" y="1"/>
                  </a:moveTo>
                  <a:lnTo>
                    <a:pt x="1" y="504"/>
                  </a:lnTo>
                  <a:lnTo>
                    <a:pt x="105718" y="13949"/>
                  </a:lnTo>
                  <a:lnTo>
                    <a:pt x="105783" y="13446"/>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a:extLst>
                <a:ext uri="{FF2B5EF4-FFF2-40B4-BE49-F238E27FC236}">
                  <a16:creationId xmlns:a16="http://schemas.microsoft.com/office/drawing/2014/main" id="{F0345D90-4771-3CF4-2626-E7A079BCC0FA}"/>
                </a:ext>
              </a:extLst>
            </p:cNvPr>
            <p:cNvSpPr/>
            <p:nvPr/>
          </p:nvSpPr>
          <p:spPr>
            <a:xfrm>
              <a:off x="3002825" y="2599200"/>
              <a:ext cx="2644550" cy="348700"/>
            </a:xfrm>
            <a:custGeom>
              <a:avLst/>
              <a:gdLst/>
              <a:ahLst/>
              <a:cxnLst/>
              <a:rect l="l" t="t" r="r" b="b"/>
              <a:pathLst>
                <a:path w="105782" h="13948" extrusionOk="0">
                  <a:moveTo>
                    <a:pt x="63" y="0"/>
                  </a:moveTo>
                  <a:lnTo>
                    <a:pt x="0" y="504"/>
                  </a:lnTo>
                  <a:lnTo>
                    <a:pt x="105717" y="13948"/>
                  </a:lnTo>
                  <a:lnTo>
                    <a:pt x="105781" y="13444"/>
                  </a:lnTo>
                  <a:lnTo>
                    <a:pt x="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a:extLst>
                <a:ext uri="{FF2B5EF4-FFF2-40B4-BE49-F238E27FC236}">
                  <a16:creationId xmlns:a16="http://schemas.microsoft.com/office/drawing/2014/main" id="{271A81E2-517D-C9B1-DFB5-54C386F18741}"/>
                </a:ext>
              </a:extLst>
            </p:cNvPr>
            <p:cNvSpPr/>
            <p:nvPr/>
          </p:nvSpPr>
          <p:spPr>
            <a:xfrm>
              <a:off x="2980225" y="2776800"/>
              <a:ext cx="2644575" cy="348725"/>
            </a:xfrm>
            <a:custGeom>
              <a:avLst/>
              <a:gdLst/>
              <a:ahLst/>
              <a:cxnLst/>
              <a:rect l="l" t="t" r="r" b="b"/>
              <a:pathLst>
                <a:path w="105783" h="13949" extrusionOk="0">
                  <a:moveTo>
                    <a:pt x="64" y="1"/>
                  </a:moveTo>
                  <a:lnTo>
                    <a:pt x="0" y="504"/>
                  </a:lnTo>
                  <a:lnTo>
                    <a:pt x="105717" y="13949"/>
                  </a:lnTo>
                  <a:lnTo>
                    <a:pt x="105782"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a:extLst>
                <a:ext uri="{FF2B5EF4-FFF2-40B4-BE49-F238E27FC236}">
                  <a16:creationId xmlns:a16="http://schemas.microsoft.com/office/drawing/2014/main" id="{287A1871-D713-A7EC-9DAF-D7DAFEBD048D}"/>
                </a:ext>
              </a:extLst>
            </p:cNvPr>
            <p:cNvSpPr/>
            <p:nvPr/>
          </p:nvSpPr>
          <p:spPr>
            <a:xfrm>
              <a:off x="2958425" y="2960725"/>
              <a:ext cx="2642975" cy="336150"/>
            </a:xfrm>
            <a:custGeom>
              <a:avLst/>
              <a:gdLst/>
              <a:ahLst/>
              <a:cxnLst/>
              <a:rect l="l" t="t" r="r" b="b"/>
              <a:pathLst>
                <a:path w="105719" h="13446" extrusionOk="0">
                  <a:moveTo>
                    <a:pt x="0" y="0"/>
                  </a:moveTo>
                  <a:lnTo>
                    <a:pt x="105719" y="13445"/>
                  </a:lnTo>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a:extLst>
                <a:ext uri="{FF2B5EF4-FFF2-40B4-BE49-F238E27FC236}">
                  <a16:creationId xmlns:a16="http://schemas.microsoft.com/office/drawing/2014/main" id="{AFC8F49A-573C-808B-20CA-F8C05457316A}"/>
                </a:ext>
              </a:extLst>
            </p:cNvPr>
            <p:cNvSpPr/>
            <p:nvPr/>
          </p:nvSpPr>
          <p:spPr>
            <a:xfrm>
              <a:off x="2935025" y="3132075"/>
              <a:ext cx="2644575" cy="348700"/>
            </a:xfrm>
            <a:custGeom>
              <a:avLst/>
              <a:gdLst/>
              <a:ahLst/>
              <a:cxnLst/>
              <a:rect l="l" t="t" r="r" b="b"/>
              <a:pathLst>
                <a:path w="105783" h="13948" extrusionOk="0">
                  <a:moveTo>
                    <a:pt x="65" y="1"/>
                  </a:moveTo>
                  <a:lnTo>
                    <a:pt x="1" y="503"/>
                  </a:lnTo>
                  <a:lnTo>
                    <a:pt x="105719" y="13948"/>
                  </a:lnTo>
                  <a:lnTo>
                    <a:pt x="105783" y="13444"/>
                  </a:lnTo>
                  <a:lnTo>
                    <a:pt x="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a:extLst>
                <a:ext uri="{FF2B5EF4-FFF2-40B4-BE49-F238E27FC236}">
                  <a16:creationId xmlns:a16="http://schemas.microsoft.com/office/drawing/2014/main" id="{BD24ED23-A20F-32F9-B35F-03E94A5F2AEB}"/>
                </a:ext>
              </a:extLst>
            </p:cNvPr>
            <p:cNvSpPr/>
            <p:nvPr/>
          </p:nvSpPr>
          <p:spPr>
            <a:xfrm>
              <a:off x="2912450" y="3309675"/>
              <a:ext cx="2644575" cy="348700"/>
            </a:xfrm>
            <a:custGeom>
              <a:avLst/>
              <a:gdLst/>
              <a:ahLst/>
              <a:cxnLst/>
              <a:rect l="l" t="t" r="r" b="b"/>
              <a:pathLst>
                <a:path w="105783" h="13948" extrusionOk="0">
                  <a:moveTo>
                    <a:pt x="64" y="1"/>
                  </a:moveTo>
                  <a:lnTo>
                    <a:pt x="1" y="504"/>
                  </a:lnTo>
                  <a:lnTo>
                    <a:pt x="105719" y="13948"/>
                  </a:lnTo>
                  <a:lnTo>
                    <a:pt x="105783" y="13446"/>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a:extLst>
                <a:ext uri="{FF2B5EF4-FFF2-40B4-BE49-F238E27FC236}">
                  <a16:creationId xmlns:a16="http://schemas.microsoft.com/office/drawing/2014/main" id="{636DCAC1-8305-1B66-D5C6-3C64F3865992}"/>
                </a:ext>
              </a:extLst>
            </p:cNvPr>
            <p:cNvSpPr/>
            <p:nvPr/>
          </p:nvSpPr>
          <p:spPr>
            <a:xfrm>
              <a:off x="2889875" y="3487325"/>
              <a:ext cx="2644575" cy="348700"/>
            </a:xfrm>
            <a:custGeom>
              <a:avLst/>
              <a:gdLst/>
              <a:ahLst/>
              <a:cxnLst/>
              <a:rect l="l" t="t" r="r" b="b"/>
              <a:pathLst>
                <a:path w="105783" h="13948" extrusionOk="0">
                  <a:moveTo>
                    <a:pt x="64" y="0"/>
                  </a:moveTo>
                  <a:lnTo>
                    <a:pt x="0" y="503"/>
                  </a:lnTo>
                  <a:lnTo>
                    <a:pt x="105717" y="13947"/>
                  </a:lnTo>
                  <a:lnTo>
                    <a:pt x="105782" y="13444"/>
                  </a:lnTo>
                  <a:lnTo>
                    <a:pt x="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a:extLst>
                <a:ext uri="{FF2B5EF4-FFF2-40B4-BE49-F238E27FC236}">
                  <a16:creationId xmlns:a16="http://schemas.microsoft.com/office/drawing/2014/main" id="{AD7B323A-D00D-4DD9-42CF-9910084C87F8}"/>
                </a:ext>
              </a:extLst>
            </p:cNvPr>
            <p:cNvSpPr/>
            <p:nvPr/>
          </p:nvSpPr>
          <p:spPr>
            <a:xfrm>
              <a:off x="2867300" y="3664925"/>
              <a:ext cx="2644550" cy="348700"/>
            </a:xfrm>
            <a:custGeom>
              <a:avLst/>
              <a:gdLst/>
              <a:ahLst/>
              <a:cxnLst/>
              <a:rect l="l" t="t" r="r" b="b"/>
              <a:pathLst>
                <a:path w="105782" h="13948" extrusionOk="0">
                  <a:moveTo>
                    <a:pt x="64" y="1"/>
                  </a:moveTo>
                  <a:lnTo>
                    <a:pt x="0" y="504"/>
                  </a:lnTo>
                  <a:lnTo>
                    <a:pt x="105717" y="13948"/>
                  </a:lnTo>
                  <a:lnTo>
                    <a:pt x="105781" y="13444"/>
                  </a:lnTo>
                  <a:lnTo>
                    <a:pt x="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a:extLst>
                <a:ext uri="{FF2B5EF4-FFF2-40B4-BE49-F238E27FC236}">
                  <a16:creationId xmlns:a16="http://schemas.microsoft.com/office/drawing/2014/main" id="{B4C1C0AA-5ED5-BC9E-0D4F-0CA3F6D4DAD4}"/>
                </a:ext>
              </a:extLst>
            </p:cNvPr>
            <p:cNvSpPr/>
            <p:nvPr/>
          </p:nvSpPr>
          <p:spPr>
            <a:xfrm>
              <a:off x="3156825" y="367675"/>
              <a:ext cx="465325" cy="3561475"/>
            </a:xfrm>
            <a:custGeom>
              <a:avLst/>
              <a:gdLst/>
              <a:ahLst/>
              <a:cxnLst/>
              <a:rect l="l" t="t" r="r" b="b"/>
              <a:pathLst>
                <a:path w="18613" h="142459" extrusionOk="0">
                  <a:moveTo>
                    <a:pt x="18109" y="1"/>
                  </a:moveTo>
                  <a:lnTo>
                    <a:pt x="1" y="142395"/>
                  </a:lnTo>
                  <a:lnTo>
                    <a:pt x="504" y="142459"/>
                  </a:lnTo>
                  <a:lnTo>
                    <a:pt x="18612" y="65"/>
                  </a:lnTo>
                  <a:lnTo>
                    <a:pt x="18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a:extLst>
                <a:ext uri="{FF2B5EF4-FFF2-40B4-BE49-F238E27FC236}">
                  <a16:creationId xmlns:a16="http://schemas.microsoft.com/office/drawing/2014/main" id="{4138BD8C-094D-8D9E-72CE-354242F444AC}"/>
                </a:ext>
              </a:extLst>
            </p:cNvPr>
            <p:cNvSpPr/>
            <p:nvPr/>
          </p:nvSpPr>
          <p:spPr>
            <a:xfrm>
              <a:off x="3313975" y="455125"/>
              <a:ext cx="115875" cy="108725"/>
            </a:xfrm>
            <a:custGeom>
              <a:avLst/>
              <a:gdLst/>
              <a:ahLst/>
              <a:cxnLst/>
              <a:rect l="l" t="t" r="r" b="b"/>
              <a:pathLst>
                <a:path w="4635" h="4349" extrusionOk="0">
                  <a:moveTo>
                    <a:pt x="2324" y="0"/>
                  </a:moveTo>
                  <a:cubicBezTo>
                    <a:pt x="1551" y="0"/>
                    <a:pt x="828" y="413"/>
                    <a:pt x="438" y="1095"/>
                  </a:cubicBezTo>
                  <a:cubicBezTo>
                    <a:pt x="1" y="1859"/>
                    <a:pt x="68" y="2810"/>
                    <a:pt x="607" y="3506"/>
                  </a:cubicBezTo>
                  <a:cubicBezTo>
                    <a:pt x="1024" y="4046"/>
                    <a:pt x="1663" y="4349"/>
                    <a:pt x="2325" y="4349"/>
                  </a:cubicBezTo>
                  <a:cubicBezTo>
                    <a:pt x="2516" y="4349"/>
                    <a:pt x="2708" y="4324"/>
                    <a:pt x="2898" y="4272"/>
                  </a:cubicBezTo>
                  <a:cubicBezTo>
                    <a:pt x="3746" y="4041"/>
                    <a:pt x="4371" y="3321"/>
                    <a:pt x="4483" y="2448"/>
                  </a:cubicBezTo>
                  <a:cubicBezTo>
                    <a:pt x="4634" y="1257"/>
                    <a:pt x="3791" y="169"/>
                    <a:pt x="2600" y="18"/>
                  </a:cubicBezTo>
                  <a:cubicBezTo>
                    <a:pt x="2507" y="6"/>
                    <a:pt x="2415" y="0"/>
                    <a:pt x="2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a:extLst>
                <a:ext uri="{FF2B5EF4-FFF2-40B4-BE49-F238E27FC236}">
                  <a16:creationId xmlns:a16="http://schemas.microsoft.com/office/drawing/2014/main" id="{CD547CAD-B62B-EE0B-A3E6-2E04EA97037B}"/>
                </a:ext>
              </a:extLst>
            </p:cNvPr>
            <p:cNvSpPr/>
            <p:nvPr/>
          </p:nvSpPr>
          <p:spPr>
            <a:xfrm>
              <a:off x="3263600" y="851450"/>
              <a:ext cx="115850" cy="108775"/>
            </a:xfrm>
            <a:custGeom>
              <a:avLst/>
              <a:gdLst/>
              <a:ahLst/>
              <a:cxnLst/>
              <a:rect l="l" t="t" r="r" b="b"/>
              <a:pathLst>
                <a:path w="4634" h="4351" extrusionOk="0">
                  <a:moveTo>
                    <a:pt x="2325" y="1"/>
                  </a:moveTo>
                  <a:cubicBezTo>
                    <a:pt x="1552" y="1"/>
                    <a:pt x="827" y="413"/>
                    <a:pt x="436" y="1097"/>
                  </a:cubicBezTo>
                  <a:cubicBezTo>
                    <a:pt x="0" y="1861"/>
                    <a:pt x="67" y="2811"/>
                    <a:pt x="605" y="3506"/>
                  </a:cubicBezTo>
                  <a:cubicBezTo>
                    <a:pt x="1024" y="4047"/>
                    <a:pt x="1663" y="4350"/>
                    <a:pt x="2326" y="4350"/>
                  </a:cubicBezTo>
                  <a:cubicBezTo>
                    <a:pt x="2516" y="4350"/>
                    <a:pt x="2708" y="4325"/>
                    <a:pt x="2897" y="4274"/>
                  </a:cubicBezTo>
                  <a:cubicBezTo>
                    <a:pt x="3746" y="4042"/>
                    <a:pt x="4371" y="3322"/>
                    <a:pt x="4481" y="2450"/>
                  </a:cubicBezTo>
                  <a:cubicBezTo>
                    <a:pt x="4634" y="1258"/>
                    <a:pt x="3790" y="169"/>
                    <a:pt x="2599" y="18"/>
                  </a:cubicBezTo>
                  <a:cubicBezTo>
                    <a:pt x="2508" y="7"/>
                    <a:pt x="2416" y="1"/>
                    <a:pt x="2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a:extLst>
                <a:ext uri="{FF2B5EF4-FFF2-40B4-BE49-F238E27FC236}">
                  <a16:creationId xmlns:a16="http://schemas.microsoft.com/office/drawing/2014/main" id="{A179BA1D-40B8-5B18-CC64-47F658D41D39}"/>
                </a:ext>
              </a:extLst>
            </p:cNvPr>
            <p:cNvSpPr/>
            <p:nvPr/>
          </p:nvSpPr>
          <p:spPr>
            <a:xfrm>
              <a:off x="3213175" y="1247825"/>
              <a:ext cx="115850" cy="108725"/>
            </a:xfrm>
            <a:custGeom>
              <a:avLst/>
              <a:gdLst/>
              <a:ahLst/>
              <a:cxnLst/>
              <a:rect l="l" t="t" r="r" b="b"/>
              <a:pathLst>
                <a:path w="4634" h="4349" extrusionOk="0">
                  <a:moveTo>
                    <a:pt x="2323" y="0"/>
                  </a:moveTo>
                  <a:cubicBezTo>
                    <a:pt x="1551" y="0"/>
                    <a:pt x="827" y="412"/>
                    <a:pt x="438" y="1095"/>
                  </a:cubicBezTo>
                  <a:cubicBezTo>
                    <a:pt x="1" y="1859"/>
                    <a:pt x="67" y="2811"/>
                    <a:pt x="606" y="3506"/>
                  </a:cubicBezTo>
                  <a:cubicBezTo>
                    <a:pt x="1024" y="4046"/>
                    <a:pt x="1663" y="4349"/>
                    <a:pt x="2325" y="4349"/>
                  </a:cubicBezTo>
                  <a:cubicBezTo>
                    <a:pt x="2515" y="4349"/>
                    <a:pt x="2708" y="4324"/>
                    <a:pt x="2897" y="4272"/>
                  </a:cubicBezTo>
                  <a:cubicBezTo>
                    <a:pt x="3746" y="4041"/>
                    <a:pt x="4371" y="3321"/>
                    <a:pt x="4483" y="2449"/>
                  </a:cubicBezTo>
                  <a:cubicBezTo>
                    <a:pt x="4634" y="1258"/>
                    <a:pt x="3791" y="169"/>
                    <a:pt x="2600" y="18"/>
                  </a:cubicBezTo>
                  <a:cubicBezTo>
                    <a:pt x="2507" y="6"/>
                    <a:pt x="2415" y="0"/>
                    <a:pt x="2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a:extLst>
                <a:ext uri="{FF2B5EF4-FFF2-40B4-BE49-F238E27FC236}">
                  <a16:creationId xmlns:a16="http://schemas.microsoft.com/office/drawing/2014/main" id="{3F7A55D0-43E5-71FE-8D21-3CB76CF68421}"/>
                </a:ext>
              </a:extLst>
            </p:cNvPr>
            <p:cNvSpPr/>
            <p:nvPr/>
          </p:nvSpPr>
          <p:spPr>
            <a:xfrm>
              <a:off x="3162800" y="1644150"/>
              <a:ext cx="115825" cy="108775"/>
            </a:xfrm>
            <a:custGeom>
              <a:avLst/>
              <a:gdLst/>
              <a:ahLst/>
              <a:cxnLst/>
              <a:rect l="l" t="t" r="r" b="b"/>
              <a:pathLst>
                <a:path w="4633" h="4351" extrusionOk="0">
                  <a:moveTo>
                    <a:pt x="2324" y="1"/>
                  </a:moveTo>
                  <a:cubicBezTo>
                    <a:pt x="1552" y="1"/>
                    <a:pt x="827" y="413"/>
                    <a:pt x="436" y="1097"/>
                  </a:cubicBezTo>
                  <a:cubicBezTo>
                    <a:pt x="0" y="1860"/>
                    <a:pt x="66" y="2811"/>
                    <a:pt x="605" y="3506"/>
                  </a:cubicBezTo>
                  <a:cubicBezTo>
                    <a:pt x="1024" y="4047"/>
                    <a:pt x="1663" y="4350"/>
                    <a:pt x="2324" y="4350"/>
                  </a:cubicBezTo>
                  <a:cubicBezTo>
                    <a:pt x="2514" y="4350"/>
                    <a:pt x="2706" y="4325"/>
                    <a:pt x="2896" y="4273"/>
                  </a:cubicBezTo>
                  <a:cubicBezTo>
                    <a:pt x="3744" y="4042"/>
                    <a:pt x="4371" y="3323"/>
                    <a:pt x="4481" y="2450"/>
                  </a:cubicBezTo>
                  <a:cubicBezTo>
                    <a:pt x="4632" y="1258"/>
                    <a:pt x="3789" y="170"/>
                    <a:pt x="2598" y="18"/>
                  </a:cubicBezTo>
                  <a:cubicBezTo>
                    <a:pt x="2506" y="6"/>
                    <a:pt x="2415" y="1"/>
                    <a:pt x="2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a:extLst>
                <a:ext uri="{FF2B5EF4-FFF2-40B4-BE49-F238E27FC236}">
                  <a16:creationId xmlns:a16="http://schemas.microsoft.com/office/drawing/2014/main" id="{CE6A4AE0-E449-BA67-CBCD-CE23259AC777}"/>
                </a:ext>
              </a:extLst>
            </p:cNvPr>
            <p:cNvSpPr/>
            <p:nvPr/>
          </p:nvSpPr>
          <p:spPr>
            <a:xfrm>
              <a:off x="3112375" y="2040525"/>
              <a:ext cx="115850" cy="108750"/>
            </a:xfrm>
            <a:custGeom>
              <a:avLst/>
              <a:gdLst/>
              <a:ahLst/>
              <a:cxnLst/>
              <a:rect l="l" t="t" r="r" b="b"/>
              <a:pathLst>
                <a:path w="4634" h="4350" extrusionOk="0">
                  <a:moveTo>
                    <a:pt x="2326" y="0"/>
                  </a:moveTo>
                  <a:cubicBezTo>
                    <a:pt x="1552" y="0"/>
                    <a:pt x="828" y="413"/>
                    <a:pt x="436" y="1096"/>
                  </a:cubicBezTo>
                  <a:cubicBezTo>
                    <a:pt x="1" y="1859"/>
                    <a:pt x="67" y="2811"/>
                    <a:pt x="606" y="3506"/>
                  </a:cubicBezTo>
                  <a:cubicBezTo>
                    <a:pt x="1024" y="4046"/>
                    <a:pt x="1664" y="4349"/>
                    <a:pt x="2326" y="4349"/>
                  </a:cubicBezTo>
                  <a:cubicBezTo>
                    <a:pt x="2516" y="4349"/>
                    <a:pt x="2708" y="4324"/>
                    <a:pt x="2897" y="4273"/>
                  </a:cubicBezTo>
                  <a:cubicBezTo>
                    <a:pt x="3746" y="4042"/>
                    <a:pt x="4371" y="3321"/>
                    <a:pt x="4483" y="2449"/>
                  </a:cubicBezTo>
                  <a:cubicBezTo>
                    <a:pt x="4634" y="1258"/>
                    <a:pt x="3791" y="169"/>
                    <a:pt x="2600" y="17"/>
                  </a:cubicBezTo>
                  <a:cubicBezTo>
                    <a:pt x="2508" y="6"/>
                    <a:pt x="2416" y="0"/>
                    <a:pt x="232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a:extLst>
                <a:ext uri="{FF2B5EF4-FFF2-40B4-BE49-F238E27FC236}">
                  <a16:creationId xmlns:a16="http://schemas.microsoft.com/office/drawing/2014/main" id="{288CDE7F-A979-CDAD-714A-573CDB32FC23}"/>
                </a:ext>
              </a:extLst>
            </p:cNvPr>
            <p:cNvSpPr/>
            <p:nvPr/>
          </p:nvSpPr>
          <p:spPr>
            <a:xfrm>
              <a:off x="3062000" y="2436875"/>
              <a:ext cx="115800" cy="108725"/>
            </a:xfrm>
            <a:custGeom>
              <a:avLst/>
              <a:gdLst/>
              <a:ahLst/>
              <a:cxnLst/>
              <a:rect l="l" t="t" r="r" b="b"/>
              <a:pathLst>
                <a:path w="4632" h="4349" extrusionOk="0">
                  <a:moveTo>
                    <a:pt x="2322" y="0"/>
                  </a:moveTo>
                  <a:cubicBezTo>
                    <a:pt x="1550" y="0"/>
                    <a:pt x="826" y="413"/>
                    <a:pt x="436" y="1095"/>
                  </a:cubicBezTo>
                  <a:cubicBezTo>
                    <a:pt x="0" y="1859"/>
                    <a:pt x="66" y="2810"/>
                    <a:pt x="604" y="3506"/>
                  </a:cubicBezTo>
                  <a:cubicBezTo>
                    <a:pt x="1022" y="4046"/>
                    <a:pt x="1661" y="4349"/>
                    <a:pt x="2323" y="4349"/>
                  </a:cubicBezTo>
                  <a:cubicBezTo>
                    <a:pt x="2514" y="4349"/>
                    <a:pt x="2706" y="4324"/>
                    <a:pt x="2895" y="4272"/>
                  </a:cubicBezTo>
                  <a:cubicBezTo>
                    <a:pt x="3744" y="4041"/>
                    <a:pt x="4369" y="3321"/>
                    <a:pt x="4481" y="2448"/>
                  </a:cubicBezTo>
                  <a:cubicBezTo>
                    <a:pt x="4632" y="1257"/>
                    <a:pt x="3789" y="169"/>
                    <a:pt x="2598" y="18"/>
                  </a:cubicBezTo>
                  <a:cubicBezTo>
                    <a:pt x="2505" y="6"/>
                    <a:pt x="2413" y="0"/>
                    <a:pt x="23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a:extLst>
                <a:ext uri="{FF2B5EF4-FFF2-40B4-BE49-F238E27FC236}">
                  <a16:creationId xmlns:a16="http://schemas.microsoft.com/office/drawing/2014/main" id="{F231C3F2-F690-C752-25ED-EF6A456ED4E8}"/>
                </a:ext>
              </a:extLst>
            </p:cNvPr>
            <p:cNvSpPr/>
            <p:nvPr/>
          </p:nvSpPr>
          <p:spPr>
            <a:xfrm>
              <a:off x="3011575" y="2833225"/>
              <a:ext cx="115850" cy="108750"/>
            </a:xfrm>
            <a:custGeom>
              <a:avLst/>
              <a:gdLst/>
              <a:ahLst/>
              <a:cxnLst/>
              <a:rect l="l" t="t" r="r" b="b"/>
              <a:pathLst>
                <a:path w="4634" h="4350" extrusionOk="0">
                  <a:moveTo>
                    <a:pt x="2325" y="0"/>
                  </a:moveTo>
                  <a:cubicBezTo>
                    <a:pt x="1552" y="0"/>
                    <a:pt x="827" y="413"/>
                    <a:pt x="436" y="1096"/>
                  </a:cubicBezTo>
                  <a:cubicBezTo>
                    <a:pt x="0" y="1860"/>
                    <a:pt x="67" y="2810"/>
                    <a:pt x="605" y="3506"/>
                  </a:cubicBezTo>
                  <a:cubicBezTo>
                    <a:pt x="1024" y="4046"/>
                    <a:pt x="1663" y="4349"/>
                    <a:pt x="2325" y="4349"/>
                  </a:cubicBezTo>
                  <a:cubicBezTo>
                    <a:pt x="2515" y="4349"/>
                    <a:pt x="2707" y="4324"/>
                    <a:pt x="2897" y="4273"/>
                  </a:cubicBezTo>
                  <a:cubicBezTo>
                    <a:pt x="3744" y="4041"/>
                    <a:pt x="4371" y="3322"/>
                    <a:pt x="4481" y="2450"/>
                  </a:cubicBezTo>
                  <a:cubicBezTo>
                    <a:pt x="4633" y="1258"/>
                    <a:pt x="3791" y="168"/>
                    <a:pt x="2599" y="17"/>
                  </a:cubicBezTo>
                  <a:cubicBezTo>
                    <a:pt x="2508" y="6"/>
                    <a:pt x="2416" y="0"/>
                    <a:pt x="2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a:extLst>
                <a:ext uri="{FF2B5EF4-FFF2-40B4-BE49-F238E27FC236}">
                  <a16:creationId xmlns:a16="http://schemas.microsoft.com/office/drawing/2014/main" id="{1D488047-4D29-6B50-83F1-4444C65BAC68}"/>
                </a:ext>
              </a:extLst>
            </p:cNvPr>
            <p:cNvSpPr/>
            <p:nvPr/>
          </p:nvSpPr>
          <p:spPr>
            <a:xfrm>
              <a:off x="2961175" y="3229575"/>
              <a:ext cx="115825" cy="108725"/>
            </a:xfrm>
            <a:custGeom>
              <a:avLst/>
              <a:gdLst/>
              <a:ahLst/>
              <a:cxnLst/>
              <a:rect l="l" t="t" r="r" b="b"/>
              <a:pathLst>
                <a:path w="4633" h="4349" extrusionOk="0">
                  <a:moveTo>
                    <a:pt x="2325" y="0"/>
                  </a:moveTo>
                  <a:cubicBezTo>
                    <a:pt x="1551" y="0"/>
                    <a:pt x="827" y="413"/>
                    <a:pt x="437" y="1096"/>
                  </a:cubicBezTo>
                  <a:cubicBezTo>
                    <a:pt x="1" y="1859"/>
                    <a:pt x="67" y="2811"/>
                    <a:pt x="605" y="3506"/>
                  </a:cubicBezTo>
                  <a:cubicBezTo>
                    <a:pt x="1023" y="4046"/>
                    <a:pt x="1662" y="4349"/>
                    <a:pt x="2324" y="4349"/>
                  </a:cubicBezTo>
                  <a:cubicBezTo>
                    <a:pt x="2514" y="4349"/>
                    <a:pt x="2707" y="4324"/>
                    <a:pt x="2896" y="4272"/>
                  </a:cubicBezTo>
                  <a:cubicBezTo>
                    <a:pt x="3745" y="4041"/>
                    <a:pt x="4370" y="3321"/>
                    <a:pt x="4482" y="2449"/>
                  </a:cubicBezTo>
                  <a:cubicBezTo>
                    <a:pt x="4633" y="1258"/>
                    <a:pt x="3790" y="169"/>
                    <a:pt x="2599" y="18"/>
                  </a:cubicBezTo>
                  <a:cubicBezTo>
                    <a:pt x="2507" y="6"/>
                    <a:pt x="2415" y="0"/>
                    <a:pt x="232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a:extLst>
                <a:ext uri="{FF2B5EF4-FFF2-40B4-BE49-F238E27FC236}">
                  <a16:creationId xmlns:a16="http://schemas.microsoft.com/office/drawing/2014/main" id="{F2FA48A3-0478-914C-D0AF-3518DF78B2E3}"/>
                </a:ext>
              </a:extLst>
            </p:cNvPr>
            <p:cNvSpPr/>
            <p:nvPr/>
          </p:nvSpPr>
          <p:spPr>
            <a:xfrm>
              <a:off x="2910775" y="3625925"/>
              <a:ext cx="115825" cy="108775"/>
            </a:xfrm>
            <a:custGeom>
              <a:avLst/>
              <a:gdLst/>
              <a:ahLst/>
              <a:cxnLst/>
              <a:rect l="l" t="t" r="r" b="b"/>
              <a:pathLst>
                <a:path w="4633" h="4351" extrusionOk="0">
                  <a:moveTo>
                    <a:pt x="2322" y="1"/>
                  </a:moveTo>
                  <a:cubicBezTo>
                    <a:pt x="1550" y="1"/>
                    <a:pt x="827" y="414"/>
                    <a:pt x="436" y="1097"/>
                  </a:cubicBezTo>
                  <a:cubicBezTo>
                    <a:pt x="0" y="1861"/>
                    <a:pt x="66" y="2811"/>
                    <a:pt x="605" y="3506"/>
                  </a:cubicBezTo>
                  <a:cubicBezTo>
                    <a:pt x="1024" y="4047"/>
                    <a:pt x="1663" y="4350"/>
                    <a:pt x="2326" y="4350"/>
                  </a:cubicBezTo>
                  <a:cubicBezTo>
                    <a:pt x="2516" y="4350"/>
                    <a:pt x="2708" y="4325"/>
                    <a:pt x="2897" y="4274"/>
                  </a:cubicBezTo>
                  <a:cubicBezTo>
                    <a:pt x="3745" y="4041"/>
                    <a:pt x="4371" y="3322"/>
                    <a:pt x="4481" y="2449"/>
                  </a:cubicBezTo>
                  <a:cubicBezTo>
                    <a:pt x="4632" y="1258"/>
                    <a:pt x="3789" y="169"/>
                    <a:pt x="2598" y="18"/>
                  </a:cubicBezTo>
                  <a:cubicBezTo>
                    <a:pt x="2506" y="6"/>
                    <a:pt x="2414" y="1"/>
                    <a:pt x="23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a:extLst>
                <a:ext uri="{FF2B5EF4-FFF2-40B4-BE49-F238E27FC236}">
                  <a16:creationId xmlns:a16="http://schemas.microsoft.com/office/drawing/2014/main" id="{90CCDF77-A42E-493B-A436-A73474F9A862}"/>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a:extLst>
                <a:ext uri="{FF2B5EF4-FFF2-40B4-BE49-F238E27FC236}">
                  <a16:creationId xmlns:a16="http://schemas.microsoft.com/office/drawing/2014/main" id="{8E36E880-BAEB-B9CF-3FF8-4AC8D84A03BE}"/>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a:extLst>
                <a:ext uri="{FF2B5EF4-FFF2-40B4-BE49-F238E27FC236}">
                  <a16:creationId xmlns:a16="http://schemas.microsoft.com/office/drawing/2014/main" id="{75BF1B82-0562-6DC8-500D-C0132D40A0E9}"/>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a:extLst>
                <a:ext uri="{FF2B5EF4-FFF2-40B4-BE49-F238E27FC236}">
                  <a16:creationId xmlns:a16="http://schemas.microsoft.com/office/drawing/2014/main" id="{2D6AF378-E09D-7058-32F9-36409782D9D8}"/>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a:extLst>
                <a:ext uri="{FF2B5EF4-FFF2-40B4-BE49-F238E27FC236}">
                  <a16:creationId xmlns:a16="http://schemas.microsoft.com/office/drawing/2014/main" id="{0966B2C9-854B-FD8B-F8D0-5C8878469A83}"/>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a:extLst>
                <a:ext uri="{FF2B5EF4-FFF2-40B4-BE49-F238E27FC236}">
                  <a16:creationId xmlns:a16="http://schemas.microsoft.com/office/drawing/2014/main" id="{816D8CD7-8028-CDBA-9F76-8D13DD86F171}"/>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a:extLst>
                <a:ext uri="{FF2B5EF4-FFF2-40B4-BE49-F238E27FC236}">
                  <a16:creationId xmlns:a16="http://schemas.microsoft.com/office/drawing/2014/main" id="{F38B4BCE-A700-D34E-CA46-F7EE9BDFB928}"/>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a:extLst>
                <a:ext uri="{FF2B5EF4-FFF2-40B4-BE49-F238E27FC236}">
                  <a16:creationId xmlns:a16="http://schemas.microsoft.com/office/drawing/2014/main" id="{356CE63E-B40A-3229-2424-BB3050B8B048}"/>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a:extLst>
                <a:ext uri="{FF2B5EF4-FFF2-40B4-BE49-F238E27FC236}">
                  <a16:creationId xmlns:a16="http://schemas.microsoft.com/office/drawing/2014/main" id="{63700E83-1947-B3C2-2494-537EC36735CB}"/>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E85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a:extLst>
                <a:ext uri="{FF2B5EF4-FFF2-40B4-BE49-F238E27FC236}">
                  <a16:creationId xmlns:a16="http://schemas.microsoft.com/office/drawing/2014/main" id="{DE760BEE-F48F-5DEB-7F05-8975449FBD38}"/>
                </a:ext>
              </a:extLst>
            </p:cNvPr>
            <p:cNvSpPr/>
            <p:nvPr/>
          </p:nvSpPr>
          <p:spPr>
            <a:xfrm>
              <a:off x="3054800" y="417250"/>
              <a:ext cx="314200" cy="256900"/>
            </a:xfrm>
            <a:custGeom>
              <a:avLst/>
              <a:gdLst/>
              <a:ahLst/>
              <a:cxnLst/>
              <a:rect l="l" t="t" r="r" b="b"/>
              <a:pathLst>
                <a:path w="12568" h="10276" extrusionOk="0">
                  <a:moveTo>
                    <a:pt x="5441" y="0"/>
                  </a:moveTo>
                  <a:cubicBezTo>
                    <a:pt x="5085" y="0"/>
                    <a:pt x="4720" y="28"/>
                    <a:pt x="4352" y="90"/>
                  </a:cubicBezTo>
                  <a:cubicBezTo>
                    <a:pt x="3544" y="226"/>
                    <a:pt x="2775" y="533"/>
                    <a:pt x="2097" y="991"/>
                  </a:cubicBezTo>
                  <a:cubicBezTo>
                    <a:pt x="1402" y="1461"/>
                    <a:pt x="824" y="2090"/>
                    <a:pt x="455" y="2808"/>
                  </a:cubicBezTo>
                  <a:cubicBezTo>
                    <a:pt x="65" y="3559"/>
                    <a:pt x="9" y="4336"/>
                    <a:pt x="1" y="5044"/>
                  </a:cubicBezTo>
                  <a:cubicBezTo>
                    <a:pt x="6" y="5722"/>
                    <a:pt x="117" y="6395"/>
                    <a:pt x="330" y="7039"/>
                  </a:cubicBezTo>
                  <a:cubicBezTo>
                    <a:pt x="520" y="7648"/>
                    <a:pt x="840" y="8164"/>
                    <a:pt x="1161" y="8596"/>
                  </a:cubicBezTo>
                  <a:cubicBezTo>
                    <a:pt x="1505" y="9017"/>
                    <a:pt x="1869" y="9352"/>
                    <a:pt x="2228" y="9581"/>
                  </a:cubicBezTo>
                  <a:cubicBezTo>
                    <a:pt x="2577" y="9830"/>
                    <a:pt x="2916" y="9965"/>
                    <a:pt x="3188" y="10078"/>
                  </a:cubicBezTo>
                  <a:cubicBezTo>
                    <a:pt x="3462" y="10187"/>
                    <a:pt x="3693" y="10220"/>
                    <a:pt x="3841" y="10254"/>
                  </a:cubicBezTo>
                  <a:cubicBezTo>
                    <a:pt x="3921" y="10269"/>
                    <a:pt x="3981" y="10276"/>
                    <a:pt x="4022" y="10276"/>
                  </a:cubicBezTo>
                  <a:cubicBezTo>
                    <a:pt x="4059" y="10276"/>
                    <a:pt x="4080" y="10270"/>
                    <a:pt x="4083" y="10257"/>
                  </a:cubicBezTo>
                  <a:cubicBezTo>
                    <a:pt x="4091" y="10231"/>
                    <a:pt x="4024" y="10178"/>
                    <a:pt x="3892" y="10103"/>
                  </a:cubicBezTo>
                  <a:cubicBezTo>
                    <a:pt x="3763" y="10022"/>
                    <a:pt x="3558" y="9944"/>
                    <a:pt x="3318" y="9800"/>
                  </a:cubicBezTo>
                  <a:cubicBezTo>
                    <a:pt x="3082" y="9650"/>
                    <a:pt x="2786" y="9485"/>
                    <a:pt x="2493" y="9226"/>
                  </a:cubicBezTo>
                  <a:cubicBezTo>
                    <a:pt x="2188" y="8986"/>
                    <a:pt x="1891" y="8658"/>
                    <a:pt x="1613" y="8265"/>
                  </a:cubicBezTo>
                  <a:cubicBezTo>
                    <a:pt x="1356" y="7860"/>
                    <a:pt x="1099" y="7393"/>
                    <a:pt x="958" y="6841"/>
                  </a:cubicBezTo>
                  <a:cubicBezTo>
                    <a:pt x="795" y="6258"/>
                    <a:pt x="718" y="5655"/>
                    <a:pt x="732" y="5049"/>
                  </a:cubicBezTo>
                  <a:cubicBezTo>
                    <a:pt x="755" y="4417"/>
                    <a:pt x="834" y="3727"/>
                    <a:pt x="1144" y="3168"/>
                  </a:cubicBezTo>
                  <a:cubicBezTo>
                    <a:pt x="1457" y="2579"/>
                    <a:pt x="1944" y="2051"/>
                    <a:pt x="2542" y="1647"/>
                  </a:cubicBezTo>
                  <a:cubicBezTo>
                    <a:pt x="3129" y="1252"/>
                    <a:pt x="3791" y="982"/>
                    <a:pt x="4488" y="855"/>
                  </a:cubicBezTo>
                  <a:cubicBezTo>
                    <a:pt x="4857" y="787"/>
                    <a:pt x="5227" y="757"/>
                    <a:pt x="5591" y="757"/>
                  </a:cubicBezTo>
                  <a:cubicBezTo>
                    <a:pt x="5894" y="757"/>
                    <a:pt x="6193" y="778"/>
                    <a:pt x="6483" y="815"/>
                  </a:cubicBezTo>
                  <a:cubicBezTo>
                    <a:pt x="7765" y="985"/>
                    <a:pt x="8868" y="1460"/>
                    <a:pt x="9744" y="1940"/>
                  </a:cubicBezTo>
                  <a:cubicBezTo>
                    <a:pt x="10622" y="2421"/>
                    <a:pt x="11290" y="2903"/>
                    <a:pt x="11759" y="3226"/>
                  </a:cubicBezTo>
                  <a:cubicBezTo>
                    <a:pt x="12181" y="3521"/>
                    <a:pt x="12441" y="3693"/>
                    <a:pt x="12515" y="3693"/>
                  </a:cubicBezTo>
                  <a:cubicBezTo>
                    <a:pt x="12523" y="3693"/>
                    <a:pt x="12529" y="3691"/>
                    <a:pt x="12532" y="3687"/>
                  </a:cubicBezTo>
                  <a:cubicBezTo>
                    <a:pt x="12567" y="3647"/>
                    <a:pt x="12369" y="3394"/>
                    <a:pt x="11956" y="2988"/>
                  </a:cubicBezTo>
                  <a:cubicBezTo>
                    <a:pt x="11365" y="2416"/>
                    <a:pt x="10720" y="1903"/>
                    <a:pt x="10029" y="1457"/>
                  </a:cubicBezTo>
                  <a:cubicBezTo>
                    <a:pt x="9151" y="894"/>
                    <a:pt x="7993" y="323"/>
                    <a:pt x="6587" y="93"/>
                  </a:cubicBezTo>
                  <a:cubicBezTo>
                    <a:pt x="6219"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a:extLst>
                <a:ext uri="{FF2B5EF4-FFF2-40B4-BE49-F238E27FC236}">
                  <a16:creationId xmlns:a16="http://schemas.microsoft.com/office/drawing/2014/main" id="{5E52157B-199A-AE93-E5AA-260FC9DAEAB8}"/>
                </a:ext>
              </a:extLst>
            </p:cNvPr>
            <p:cNvSpPr/>
            <p:nvPr/>
          </p:nvSpPr>
          <p:spPr>
            <a:xfrm>
              <a:off x="3004425" y="813600"/>
              <a:ext cx="314150" cy="256925"/>
            </a:xfrm>
            <a:custGeom>
              <a:avLst/>
              <a:gdLst/>
              <a:ahLst/>
              <a:cxnLst/>
              <a:rect l="l" t="t" r="r" b="b"/>
              <a:pathLst>
                <a:path w="12566" h="10277" extrusionOk="0">
                  <a:moveTo>
                    <a:pt x="5439" y="0"/>
                  </a:moveTo>
                  <a:cubicBezTo>
                    <a:pt x="5083" y="0"/>
                    <a:pt x="4719" y="28"/>
                    <a:pt x="4351" y="91"/>
                  </a:cubicBezTo>
                  <a:cubicBezTo>
                    <a:pt x="3543" y="227"/>
                    <a:pt x="2775" y="534"/>
                    <a:pt x="2096" y="992"/>
                  </a:cubicBezTo>
                  <a:cubicBezTo>
                    <a:pt x="1400" y="1461"/>
                    <a:pt x="823" y="2090"/>
                    <a:pt x="454" y="2807"/>
                  </a:cubicBezTo>
                  <a:cubicBezTo>
                    <a:pt x="64" y="3558"/>
                    <a:pt x="9" y="4336"/>
                    <a:pt x="0" y="5044"/>
                  </a:cubicBezTo>
                  <a:cubicBezTo>
                    <a:pt x="5" y="5721"/>
                    <a:pt x="117" y="6394"/>
                    <a:pt x="329" y="7038"/>
                  </a:cubicBezTo>
                  <a:cubicBezTo>
                    <a:pt x="520" y="7648"/>
                    <a:pt x="838" y="8165"/>
                    <a:pt x="1160" y="8597"/>
                  </a:cubicBezTo>
                  <a:cubicBezTo>
                    <a:pt x="1504" y="9018"/>
                    <a:pt x="1868" y="9353"/>
                    <a:pt x="2226" y="9581"/>
                  </a:cubicBezTo>
                  <a:cubicBezTo>
                    <a:pt x="2575" y="9829"/>
                    <a:pt x="2916" y="9965"/>
                    <a:pt x="3186" y="10079"/>
                  </a:cubicBezTo>
                  <a:cubicBezTo>
                    <a:pt x="3461" y="10187"/>
                    <a:pt x="3691" y="10221"/>
                    <a:pt x="3841" y="10254"/>
                  </a:cubicBezTo>
                  <a:cubicBezTo>
                    <a:pt x="3920" y="10269"/>
                    <a:pt x="3980" y="10276"/>
                    <a:pt x="4020" y="10276"/>
                  </a:cubicBezTo>
                  <a:cubicBezTo>
                    <a:pt x="4058" y="10276"/>
                    <a:pt x="4079" y="10270"/>
                    <a:pt x="4083" y="10258"/>
                  </a:cubicBezTo>
                  <a:cubicBezTo>
                    <a:pt x="4090" y="10231"/>
                    <a:pt x="4023" y="10179"/>
                    <a:pt x="3892" y="10103"/>
                  </a:cubicBezTo>
                  <a:cubicBezTo>
                    <a:pt x="3763" y="10021"/>
                    <a:pt x="3557" y="9943"/>
                    <a:pt x="3318" y="9799"/>
                  </a:cubicBezTo>
                  <a:cubicBezTo>
                    <a:pt x="3081" y="9649"/>
                    <a:pt x="2784" y="9485"/>
                    <a:pt x="2492" y="9227"/>
                  </a:cubicBezTo>
                  <a:cubicBezTo>
                    <a:pt x="2188" y="8986"/>
                    <a:pt x="1890" y="8657"/>
                    <a:pt x="1613" y="8266"/>
                  </a:cubicBezTo>
                  <a:cubicBezTo>
                    <a:pt x="1356" y="7860"/>
                    <a:pt x="1099" y="7394"/>
                    <a:pt x="956" y="6842"/>
                  </a:cubicBezTo>
                  <a:cubicBezTo>
                    <a:pt x="793" y="6258"/>
                    <a:pt x="716" y="5654"/>
                    <a:pt x="730" y="5048"/>
                  </a:cubicBezTo>
                  <a:cubicBezTo>
                    <a:pt x="754" y="4416"/>
                    <a:pt x="831" y="3728"/>
                    <a:pt x="1142" y="3168"/>
                  </a:cubicBezTo>
                  <a:cubicBezTo>
                    <a:pt x="1456" y="2578"/>
                    <a:pt x="1943" y="2051"/>
                    <a:pt x="2540" y="1647"/>
                  </a:cubicBezTo>
                  <a:cubicBezTo>
                    <a:pt x="3127" y="1251"/>
                    <a:pt x="3790" y="981"/>
                    <a:pt x="4486" y="855"/>
                  </a:cubicBezTo>
                  <a:cubicBezTo>
                    <a:pt x="4854" y="786"/>
                    <a:pt x="5223" y="756"/>
                    <a:pt x="5586" y="756"/>
                  </a:cubicBezTo>
                  <a:cubicBezTo>
                    <a:pt x="5890" y="756"/>
                    <a:pt x="6189" y="777"/>
                    <a:pt x="6481" y="815"/>
                  </a:cubicBezTo>
                  <a:cubicBezTo>
                    <a:pt x="7764" y="986"/>
                    <a:pt x="8867" y="1460"/>
                    <a:pt x="9742" y="1939"/>
                  </a:cubicBezTo>
                  <a:cubicBezTo>
                    <a:pt x="10621" y="2420"/>
                    <a:pt x="11288" y="2904"/>
                    <a:pt x="11758" y="3226"/>
                  </a:cubicBezTo>
                  <a:cubicBezTo>
                    <a:pt x="12179" y="3522"/>
                    <a:pt x="12439" y="3693"/>
                    <a:pt x="12513" y="3693"/>
                  </a:cubicBezTo>
                  <a:cubicBezTo>
                    <a:pt x="12521" y="3693"/>
                    <a:pt x="12527" y="3691"/>
                    <a:pt x="12531" y="3687"/>
                  </a:cubicBezTo>
                  <a:cubicBezTo>
                    <a:pt x="12565" y="3648"/>
                    <a:pt x="12367" y="3394"/>
                    <a:pt x="11954" y="2989"/>
                  </a:cubicBezTo>
                  <a:cubicBezTo>
                    <a:pt x="11364" y="2417"/>
                    <a:pt x="10718" y="1904"/>
                    <a:pt x="10028" y="1459"/>
                  </a:cubicBezTo>
                  <a:cubicBezTo>
                    <a:pt x="9150" y="894"/>
                    <a:pt x="7993" y="322"/>
                    <a:pt x="6586" y="93"/>
                  </a:cubicBezTo>
                  <a:cubicBezTo>
                    <a:pt x="6218" y="35"/>
                    <a:pt x="5833" y="0"/>
                    <a:pt x="5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a:extLst>
                <a:ext uri="{FF2B5EF4-FFF2-40B4-BE49-F238E27FC236}">
                  <a16:creationId xmlns:a16="http://schemas.microsoft.com/office/drawing/2014/main" id="{0DD676AA-09FF-7F81-C749-3A273CA2BB98}"/>
                </a:ext>
              </a:extLst>
            </p:cNvPr>
            <p:cNvSpPr/>
            <p:nvPr/>
          </p:nvSpPr>
          <p:spPr>
            <a:xfrm>
              <a:off x="2954000" y="1209950"/>
              <a:ext cx="314150" cy="256925"/>
            </a:xfrm>
            <a:custGeom>
              <a:avLst/>
              <a:gdLst/>
              <a:ahLst/>
              <a:cxnLst/>
              <a:rect l="l" t="t" r="r" b="b"/>
              <a:pathLst>
                <a:path w="12566" h="10277" extrusionOk="0">
                  <a:moveTo>
                    <a:pt x="5441" y="1"/>
                  </a:moveTo>
                  <a:cubicBezTo>
                    <a:pt x="5084" y="1"/>
                    <a:pt x="4719" y="28"/>
                    <a:pt x="4351" y="91"/>
                  </a:cubicBezTo>
                  <a:cubicBezTo>
                    <a:pt x="3544" y="226"/>
                    <a:pt x="2775" y="534"/>
                    <a:pt x="2096" y="992"/>
                  </a:cubicBezTo>
                  <a:cubicBezTo>
                    <a:pt x="1400" y="1462"/>
                    <a:pt x="824" y="2091"/>
                    <a:pt x="454" y="2808"/>
                  </a:cubicBezTo>
                  <a:cubicBezTo>
                    <a:pt x="65" y="3559"/>
                    <a:pt x="9" y="4336"/>
                    <a:pt x="1" y="5044"/>
                  </a:cubicBezTo>
                  <a:cubicBezTo>
                    <a:pt x="5" y="5722"/>
                    <a:pt x="117" y="6395"/>
                    <a:pt x="330" y="7039"/>
                  </a:cubicBezTo>
                  <a:cubicBezTo>
                    <a:pt x="520" y="7648"/>
                    <a:pt x="840" y="8165"/>
                    <a:pt x="1161" y="8597"/>
                  </a:cubicBezTo>
                  <a:cubicBezTo>
                    <a:pt x="1505" y="9017"/>
                    <a:pt x="1869" y="9353"/>
                    <a:pt x="2227" y="9582"/>
                  </a:cubicBezTo>
                  <a:cubicBezTo>
                    <a:pt x="2575" y="9830"/>
                    <a:pt x="2916" y="9966"/>
                    <a:pt x="3188" y="10079"/>
                  </a:cubicBezTo>
                  <a:cubicBezTo>
                    <a:pt x="3462" y="10188"/>
                    <a:pt x="3692" y="10220"/>
                    <a:pt x="3841" y="10255"/>
                  </a:cubicBezTo>
                  <a:cubicBezTo>
                    <a:pt x="3920" y="10269"/>
                    <a:pt x="3979" y="10277"/>
                    <a:pt x="4020" y="10277"/>
                  </a:cubicBezTo>
                  <a:cubicBezTo>
                    <a:pt x="4058" y="10277"/>
                    <a:pt x="4079" y="10270"/>
                    <a:pt x="4083" y="10257"/>
                  </a:cubicBezTo>
                  <a:cubicBezTo>
                    <a:pt x="4091" y="10232"/>
                    <a:pt x="4024" y="10178"/>
                    <a:pt x="3892" y="10104"/>
                  </a:cubicBezTo>
                  <a:cubicBezTo>
                    <a:pt x="3763" y="10023"/>
                    <a:pt x="3558" y="9945"/>
                    <a:pt x="3318" y="9800"/>
                  </a:cubicBezTo>
                  <a:cubicBezTo>
                    <a:pt x="3081" y="9651"/>
                    <a:pt x="2785" y="9487"/>
                    <a:pt x="2493" y="9227"/>
                  </a:cubicBezTo>
                  <a:cubicBezTo>
                    <a:pt x="2188" y="8987"/>
                    <a:pt x="1891" y="8659"/>
                    <a:pt x="1613" y="8266"/>
                  </a:cubicBezTo>
                  <a:cubicBezTo>
                    <a:pt x="1356" y="7862"/>
                    <a:pt x="1099" y="7394"/>
                    <a:pt x="956" y="6842"/>
                  </a:cubicBezTo>
                  <a:cubicBezTo>
                    <a:pt x="793" y="6260"/>
                    <a:pt x="717" y="5656"/>
                    <a:pt x="731" y="5050"/>
                  </a:cubicBezTo>
                  <a:cubicBezTo>
                    <a:pt x="754" y="4418"/>
                    <a:pt x="832" y="3728"/>
                    <a:pt x="1142" y="3169"/>
                  </a:cubicBezTo>
                  <a:cubicBezTo>
                    <a:pt x="1456" y="2580"/>
                    <a:pt x="1943" y="2052"/>
                    <a:pt x="2540" y="1648"/>
                  </a:cubicBezTo>
                  <a:cubicBezTo>
                    <a:pt x="3127" y="1253"/>
                    <a:pt x="3790" y="983"/>
                    <a:pt x="4486" y="856"/>
                  </a:cubicBezTo>
                  <a:cubicBezTo>
                    <a:pt x="4856" y="788"/>
                    <a:pt x="5226" y="758"/>
                    <a:pt x="5589" y="758"/>
                  </a:cubicBezTo>
                  <a:cubicBezTo>
                    <a:pt x="5892" y="758"/>
                    <a:pt x="6191" y="779"/>
                    <a:pt x="6481" y="816"/>
                  </a:cubicBezTo>
                  <a:cubicBezTo>
                    <a:pt x="7764" y="986"/>
                    <a:pt x="8867" y="1461"/>
                    <a:pt x="9742" y="1941"/>
                  </a:cubicBezTo>
                  <a:cubicBezTo>
                    <a:pt x="10620" y="2422"/>
                    <a:pt x="11288" y="2905"/>
                    <a:pt x="11758" y="3227"/>
                  </a:cubicBezTo>
                  <a:cubicBezTo>
                    <a:pt x="12179" y="3522"/>
                    <a:pt x="12438" y="3694"/>
                    <a:pt x="12513" y="3694"/>
                  </a:cubicBezTo>
                  <a:cubicBezTo>
                    <a:pt x="12521" y="3694"/>
                    <a:pt x="12527" y="3692"/>
                    <a:pt x="12531" y="3688"/>
                  </a:cubicBezTo>
                  <a:cubicBezTo>
                    <a:pt x="12566" y="3648"/>
                    <a:pt x="12367" y="3395"/>
                    <a:pt x="11954" y="2990"/>
                  </a:cubicBezTo>
                  <a:cubicBezTo>
                    <a:pt x="11364" y="2417"/>
                    <a:pt x="10719" y="1905"/>
                    <a:pt x="10028" y="1458"/>
                  </a:cubicBezTo>
                  <a:cubicBezTo>
                    <a:pt x="9151" y="895"/>
                    <a:pt x="7993" y="323"/>
                    <a:pt x="6587" y="93"/>
                  </a:cubicBezTo>
                  <a:cubicBezTo>
                    <a:pt x="6219" y="35"/>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a:extLst>
                <a:ext uri="{FF2B5EF4-FFF2-40B4-BE49-F238E27FC236}">
                  <a16:creationId xmlns:a16="http://schemas.microsoft.com/office/drawing/2014/main" id="{83EF4C58-9FC9-8E34-BF44-2F978C14B2E4}"/>
                </a:ext>
              </a:extLst>
            </p:cNvPr>
            <p:cNvSpPr/>
            <p:nvPr/>
          </p:nvSpPr>
          <p:spPr>
            <a:xfrm>
              <a:off x="2903600" y="1606300"/>
              <a:ext cx="314175" cy="256925"/>
            </a:xfrm>
            <a:custGeom>
              <a:avLst/>
              <a:gdLst/>
              <a:ahLst/>
              <a:cxnLst/>
              <a:rect l="l" t="t" r="r" b="b"/>
              <a:pathLst>
                <a:path w="12567" h="10277" extrusionOk="0">
                  <a:moveTo>
                    <a:pt x="5441" y="1"/>
                  </a:moveTo>
                  <a:cubicBezTo>
                    <a:pt x="5084" y="1"/>
                    <a:pt x="4719" y="28"/>
                    <a:pt x="4351" y="91"/>
                  </a:cubicBezTo>
                  <a:cubicBezTo>
                    <a:pt x="3544" y="227"/>
                    <a:pt x="2775" y="534"/>
                    <a:pt x="2096" y="992"/>
                  </a:cubicBezTo>
                  <a:cubicBezTo>
                    <a:pt x="1401" y="1461"/>
                    <a:pt x="824" y="2090"/>
                    <a:pt x="455" y="2808"/>
                  </a:cubicBezTo>
                  <a:cubicBezTo>
                    <a:pt x="65" y="3559"/>
                    <a:pt x="9" y="4337"/>
                    <a:pt x="0" y="5045"/>
                  </a:cubicBezTo>
                  <a:cubicBezTo>
                    <a:pt x="5" y="5722"/>
                    <a:pt x="116" y="6395"/>
                    <a:pt x="330" y="7038"/>
                  </a:cubicBezTo>
                  <a:cubicBezTo>
                    <a:pt x="520" y="7648"/>
                    <a:pt x="839" y="8164"/>
                    <a:pt x="1161" y="8598"/>
                  </a:cubicBezTo>
                  <a:cubicBezTo>
                    <a:pt x="1504" y="9018"/>
                    <a:pt x="1868" y="9352"/>
                    <a:pt x="2227" y="9581"/>
                  </a:cubicBezTo>
                  <a:cubicBezTo>
                    <a:pt x="2576" y="9830"/>
                    <a:pt x="2915" y="9965"/>
                    <a:pt x="3187" y="10080"/>
                  </a:cubicBezTo>
                  <a:cubicBezTo>
                    <a:pt x="3462" y="10187"/>
                    <a:pt x="3692" y="10221"/>
                    <a:pt x="3842" y="10254"/>
                  </a:cubicBezTo>
                  <a:cubicBezTo>
                    <a:pt x="3921" y="10269"/>
                    <a:pt x="3982" y="10277"/>
                    <a:pt x="4022" y="10277"/>
                  </a:cubicBezTo>
                  <a:cubicBezTo>
                    <a:pt x="4059" y="10277"/>
                    <a:pt x="4079" y="10270"/>
                    <a:pt x="4082" y="10258"/>
                  </a:cubicBezTo>
                  <a:cubicBezTo>
                    <a:pt x="4090" y="10231"/>
                    <a:pt x="4024" y="10179"/>
                    <a:pt x="3892" y="10103"/>
                  </a:cubicBezTo>
                  <a:cubicBezTo>
                    <a:pt x="3764" y="10022"/>
                    <a:pt x="3558" y="9944"/>
                    <a:pt x="3319" y="9800"/>
                  </a:cubicBezTo>
                  <a:cubicBezTo>
                    <a:pt x="3081" y="9650"/>
                    <a:pt x="2785" y="9486"/>
                    <a:pt x="2492" y="9227"/>
                  </a:cubicBezTo>
                  <a:cubicBezTo>
                    <a:pt x="2189" y="8986"/>
                    <a:pt x="1891" y="8658"/>
                    <a:pt x="1613" y="8266"/>
                  </a:cubicBezTo>
                  <a:cubicBezTo>
                    <a:pt x="1357" y="7860"/>
                    <a:pt x="1100" y="7394"/>
                    <a:pt x="957" y="6842"/>
                  </a:cubicBezTo>
                  <a:cubicBezTo>
                    <a:pt x="794" y="6258"/>
                    <a:pt x="717" y="5655"/>
                    <a:pt x="731" y="5049"/>
                  </a:cubicBezTo>
                  <a:cubicBezTo>
                    <a:pt x="754" y="4417"/>
                    <a:pt x="832" y="3728"/>
                    <a:pt x="1143" y="3167"/>
                  </a:cubicBezTo>
                  <a:cubicBezTo>
                    <a:pt x="1456" y="2579"/>
                    <a:pt x="1943" y="2052"/>
                    <a:pt x="2541" y="1647"/>
                  </a:cubicBezTo>
                  <a:cubicBezTo>
                    <a:pt x="3128" y="1252"/>
                    <a:pt x="3790" y="982"/>
                    <a:pt x="4487" y="856"/>
                  </a:cubicBezTo>
                  <a:cubicBezTo>
                    <a:pt x="4856" y="787"/>
                    <a:pt x="5226" y="757"/>
                    <a:pt x="5590" y="757"/>
                  </a:cubicBezTo>
                  <a:cubicBezTo>
                    <a:pt x="5893" y="757"/>
                    <a:pt x="6191" y="778"/>
                    <a:pt x="6481" y="815"/>
                  </a:cubicBezTo>
                  <a:cubicBezTo>
                    <a:pt x="7765" y="986"/>
                    <a:pt x="8866" y="1460"/>
                    <a:pt x="9742" y="1940"/>
                  </a:cubicBezTo>
                  <a:cubicBezTo>
                    <a:pt x="10620" y="2421"/>
                    <a:pt x="11288" y="2905"/>
                    <a:pt x="11757" y="3227"/>
                  </a:cubicBezTo>
                  <a:cubicBezTo>
                    <a:pt x="12179" y="3522"/>
                    <a:pt x="12438" y="3693"/>
                    <a:pt x="12512" y="3693"/>
                  </a:cubicBezTo>
                  <a:cubicBezTo>
                    <a:pt x="12520" y="3693"/>
                    <a:pt x="12526" y="3691"/>
                    <a:pt x="12530" y="3687"/>
                  </a:cubicBezTo>
                  <a:cubicBezTo>
                    <a:pt x="12566" y="3647"/>
                    <a:pt x="12367" y="3394"/>
                    <a:pt x="11955" y="2990"/>
                  </a:cubicBezTo>
                  <a:cubicBezTo>
                    <a:pt x="11364" y="2417"/>
                    <a:pt x="10719" y="1904"/>
                    <a:pt x="10028" y="1458"/>
                  </a:cubicBezTo>
                  <a:cubicBezTo>
                    <a:pt x="9150" y="895"/>
                    <a:pt x="7992" y="323"/>
                    <a:pt x="6587" y="93"/>
                  </a:cubicBezTo>
                  <a:cubicBezTo>
                    <a:pt x="6219" y="34"/>
                    <a:pt x="5835"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a:extLst>
                <a:ext uri="{FF2B5EF4-FFF2-40B4-BE49-F238E27FC236}">
                  <a16:creationId xmlns:a16="http://schemas.microsoft.com/office/drawing/2014/main" id="{465CA4C1-80DC-4FC5-91BF-80E5D0657AE4}"/>
                </a:ext>
              </a:extLst>
            </p:cNvPr>
            <p:cNvSpPr/>
            <p:nvPr/>
          </p:nvSpPr>
          <p:spPr>
            <a:xfrm>
              <a:off x="2853200" y="2002675"/>
              <a:ext cx="314150" cy="256900"/>
            </a:xfrm>
            <a:custGeom>
              <a:avLst/>
              <a:gdLst/>
              <a:ahLst/>
              <a:cxnLst/>
              <a:rect l="l" t="t" r="r" b="b"/>
              <a:pathLst>
                <a:path w="12566" h="10276" extrusionOk="0">
                  <a:moveTo>
                    <a:pt x="5441" y="0"/>
                  </a:moveTo>
                  <a:cubicBezTo>
                    <a:pt x="5084" y="0"/>
                    <a:pt x="4720" y="28"/>
                    <a:pt x="4351" y="90"/>
                  </a:cubicBezTo>
                  <a:cubicBezTo>
                    <a:pt x="3543" y="226"/>
                    <a:pt x="2775" y="533"/>
                    <a:pt x="2096" y="991"/>
                  </a:cubicBezTo>
                  <a:cubicBezTo>
                    <a:pt x="1401" y="1461"/>
                    <a:pt x="823" y="2089"/>
                    <a:pt x="455" y="2808"/>
                  </a:cubicBezTo>
                  <a:cubicBezTo>
                    <a:pt x="66" y="3559"/>
                    <a:pt x="9" y="4335"/>
                    <a:pt x="1" y="5044"/>
                  </a:cubicBezTo>
                  <a:cubicBezTo>
                    <a:pt x="5" y="5722"/>
                    <a:pt x="116" y="6395"/>
                    <a:pt x="329" y="7038"/>
                  </a:cubicBezTo>
                  <a:cubicBezTo>
                    <a:pt x="519" y="7648"/>
                    <a:pt x="839" y="8164"/>
                    <a:pt x="1161" y="8596"/>
                  </a:cubicBezTo>
                  <a:cubicBezTo>
                    <a:pt x="1503" y="9017"/>
                    <a:pt x="1867" y="9352"/>
                    <a:pt x="2226" y="9581"/>
                  </a:cubicBezTo>
                  <a:cubicBezTo>
                    <a:pt x="2575" y="9828"/>
                    <a:pt x="2916" y="9964"/>
                    <a:pt x="3187" y="10078"/>
                  </a:cubicBezTo>
                  <a:cubicBezTo>
                    <a:pt x="3462" y="10186"/>
                    <a:pt x="3692" y="10220"/>
                    <a:pt x="3841" y="10254"/>
                  </a:cubicBezTo>
                  <a:cubicBezTo>
                    <a:pt x="3920" y="10268"/>
                    <a:pt x="3981" y="10276"/>
                    <a:pt x="4021" y="10276"/>
                  </a:cubicBezTo>
                  <a:cubicBezTo>
                    <a:pt x="4058" y="10276"/>
                    <a:pt x="4079" y="10269"/>
                    <a:pt x="4083" y="10257"/>
                  </a:cubicBezTo>
                  <a:cubicBezTo>
                    <a:pt x="4091" y="10231"/>
                    <a:pt x="4023" y="10178"/>
                    <a:pt x="3892" y="10103"/>
                  </a:cubicBezTo>
                  <a:cubicBezTo>
                    <a:pt x="3764" y="10021"/>
                    <a:pt x="3558" y="9942"/>
                    <a:pt x="3319" y="9799"/>
                  </a:cubicBezTo>
                  <a:cubicBezTo>
                    <a:pt x="3082" y="9649"/>
                    <a:pt x="2786" y="9484"/>
                    <a:pt x="2493" y="9226"/>
                  </a:cubicBezTo>
                  <a:cubicBezTo>
                    <a:pt x="2189" y="8986"/>
                    <a:pt x="1892" y="8657"/>
                    <a:pt x="1614" y="8265"/>
                  </a:cubicBezTo>
                  <a:cubicBezTo>
                    <a:pt x="1356" y="7859"/>
                    <a:pt x="1100" y="7393"/>
                    <a:pt x="957" y="6841"/>
                  </a:cubicBezTo>
                  <a:cubicBezTo>
                    <a:pt x="794" y="6258"/>
                    <a:pt x="718" y="5653"/>
                    <a:pt x="730" y="5048"/>
                  </a:cubicBezTo>
                  <a:cubicBezTo>
                    <a:pt x="754" y="4415"/>
                    <a:pt x="833" y="3727"/>
                    <a:pt x="1142" y="3167"/>
                  </a:cubicBezTo>
                  <a:cubicBezTo>
                    <a:pt x="1456" y="2578"/>
                    <a:pt x="1943" y="2050"/>
                    <a:pt x="2541" y="1647"/>
                  </a:cubicBezTo>
                  <a:cubicBezTo>
                    <a:pt x="3128" y="1251"/>
                    <a:pt x="3790" y="982"/>
                    <a:pt x="4486" y="855"/>
                  </a:cubicBezTo>
                  <a:cubicBezTo>
                    <a:pt x="4855" y="787"/>
                    <a:pt x="5223" y="757"/>
                    <a:pt x="5586" y="757"/>
                  </a:cubicBezTo>
                  <a:cubicBezTo>
                    <a:pt x="5890" y="757"/>
                    <a:pt x="6190" y="778"/>
                    <a:pt x="6482" y="815"/>
                  </a:cubicBezTo>
                  <a:cubicBezTo>
                    <a:pt x="7764" y="986"/>
                    <a:pt x="8867" y="1461"/>
                    <a:pt x="9742" y="1939"/>
                  </a:cubicBezTo>
                  <a:cubicBezTo>
                    <a:pt x="10621" y="2421"/>
                    <a:pt x="11288" y="2904"/>
                    <a:pt x="11758" y="3226"/>
                  </a:cubicBezTo>
                  <a:cubicBezTo>
                    <a:pt x="12179" y="3522"/>
                    <a:pt x="12439" y="3694"/>
                    <a:pt x="12513" y="3694"/>
                  </a:cubicBezTo>
                  <a:cubicBezTo>
                    <a:pt x="12521" y="3694"/>
                    <a:pt x="12527" y="3692"/>
                    <a:pt x="12531" y="3688"/>
                  </a:cubicBezTo>
                  <a:cubicBezTo>
                    <a:pt x="12566" y="3648"/>
                    <a:pt x="12368" y="3395"/>
                    <a:pt x="11954" y="2989"/>
                  </a:cubicBezTo>
                  <a:cubicBezTo>
                    <a:pt x="11365" y="2416"/>
                    <a:pt x="10720" y="1903"/>
                    <a:pt x="10028" y="1458"/>
                  </a:cubicBezTo>
                  <a:cubicBezTo>
                    <a:pt x="9151" y="893"/>
                    <a:pt x="7993" y="323"/>
                    <a:pt x="6588" y="92"/>
                  </a:cubicBezTo>
                  <a:cubicBezTo>
                    <a:pt x="6220" y="34"/>
                    <a:pt x="5835" y="0"/>
                    <a:pt x="5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a:extLst>
                <a:ext uri="{FF2B5EF4-FFF2-40B4-BE49-F238E27FC236}">
                  <a16:creationId xmlns:a16="http://schemas.microsoft.com/office/drawing/2014/main" id="{2667CBEA-56C5-02C8-6C35-55D9356F353A}"/>
                </a:ext>
              </a:extLst>
            </p:cNvPr>
            <p:cNvSpPr/>
            <p:nvPr/>
          </p:nvSpPr>
          <p:spPr>
            <a:xfrm>
              <a:off x="2802775" y="2399025"/>
              <a:ext cx="314200" cy="256925"/>
            </a:xfrm>
            <a:custGeom>
              <a:avLst/>
              <a:gdLst/>
              <a:ahLst/>
              <a:cxnLst/>
              <a:rect l="l" t="t" r="r" b="b"/>
              <a:pathLst>
                <a:path w="12568" h="10277" extrusionOk="0">
                  <a:moveTo>
                    <a:pt x="5439" y="0"/>
                  </a:moveTo>
                  <a:cubicBezTo>
                    <a:pt x="5083" y="0"/>
                    <a:pt x="4719" y="28"/>
                    <a:pt x="4352" y="91"/>
                  </a:cubicBezTo>
                  <a:cubicBezTo>
                    <a:pt x="3544" y="225"/>
                    <a:pt x="2775" y="534"/>
                    <a:pt x="2097" y="991"/>
                  </a:cubicBezTo>
                  <a:cubicBezTo>
                    <a:pt x="1401" y="1461"/>
                    <a:pt x="824" y="2090"/>
                    <a:pt x="455" y="2807"/>
                  </a:cubicBezTo>
                  <a:cubicBezTo>
                    <a:pt x="66" y="3559"/>
                    <a:pt x="9" y="4336"/>
                    <a:pt x="1" y="5043"/>
                  </a:cubicBezTo>
                  <a:cubicBezTo>
                    <a:pt x="6" y="5721"/>
                    <a:pt x="117" y="6394"/>
                    <a:pt x="330" y="7038"/>
                  </a:cubicBezTo>
                  <a:cubicBezTo>
                    <a:pt x="520" y="7648"/>
                    <a:pt x="840" y="8164"/>
                    <a:pt x="1162" y="8597"/>
                  </a:cubicBezTo>
                  <a:cubicBezTo>
                    <a:pt x="1505" y="9018"/>
                    <a:pt x="1869" y="9352"/>
                    <a:pt x="2228" y="9581"/>
                  </a:cubicBezTo>
                  <a:cubicBezTo>
                    <a:pt x="2577" y="9829"/>
                    <a:pt x="2916" y="9965"/>
                    <a:pt x="3188" y="10079"/>
                  </a:cubicBezTo>
                  <a:cubicBezTo>
                    <a:pt x="3462" y="10187"/>
                    <a:pt x="3692" y="10221"/>
                    <a:pt x="3842" y="10254"/>
                  </a:cubicBezTo>
                  <a:cubicBezTo>
                    <a:pt x="3921" y="10269"/>
                    <a:pt x="3981" y="10276"/>
                    <a:pt x="4022" y="10276"/>
                  </a:cubicBezTo>
                  <a:cubicBezTo>
                    <a:pt x="4059" y="10276"/>
                    <a:pt x="4080" y="10270"/>
                    <a:pt x="4083" y="10258"/>
                  </a:cubicBezTo>
                  <a:cubicBezTo>
                    <a:pt x="4091" y="10231"/>
                    <a:pt x="4025" y="10178"/>
                    <a:pt x="3892" y="10103"/>
                  </a:cubicBezTo>
                  <a:cubicBezTo>
                    <a:pt x="3763" y="10021"/>
                    <a:pt x="3558" y="9943"/>
                    <a:pt x="3318" y="9799"/>
                  </a:cubicBezTo>
                  <a:cubicBezTo>
                    <a:pt x="3082" y="9649"/>
                    <a:pt x="2786" y="9485"/>
                    <a:pt x="2493" y="9227"/>
                  </a:cubicBezTo>
                  <a:cubicBezTo>
                    <a:pt x="2188" y="8986"/>
                    <a:pt x="1891" y="8657"/>
                    <a:pt x="1613" y="8265"/>
                  </a:cubicBezTo>
                  <a:cubicBezTo>
                    <a:pt x="1356" y="7860"/>
                    <a:pt x="1099" y="7394"/>
                    <a:pt x="957" y="6842"/>
                  </a:cubicBezTo>
                  <a:cubicBezTo>
                    <a:pt x="794" y="6258"/>
                    <a:pt x="718" y="5654"/>
                    <a:pt x="731" y="5048"/>
                  </a:cubicBezTo>
                  <a:cubicBezTo>
                    <a:pt x="754" y="4416"/>
                    <a:pt x="833" y="3728"/>
                    <a:pt x="1142" y="3167"/>
                  </a:cubicBezTo>
                  <a:cubicBezTo>
                    <a:pt x="1456" y="2578"/>
                    <a:pt x="1943" y="2050"/>
                    <a:pt x="2542" y="1647"/>
                  </a:cubicBezTo>
                  <a:cubicBezTo>
                    <a:pt x="3129" y="1251"/>
                    <a:pt x="3790" y="981"/>
                    <a:pt x="4488" y="854"/>
                  </a:cubicBezTo>
                  <a:cubicBezTo>
                    <a:pt x="4856" y="786"/>
                    <a:pt x="5224" y="756"/>
                    <a:pt x="5587" y="756"/>
                  </a:cubicBezTo>
                  <a:cubicBezTo>
                    <a:pt x="5891" y="756"/>
                    <a:pt x="6190" y="777"/>
                    <a:pt x="6482" y="815"/>
                  </a:cubicBezTo>
                  <a:cubicBezTo>
                    <a:pt x="7765" y="986"/>
                    <a:pt x="8867" y="1460"/>
                    <a:pt x="9743" y="1939"/>
                  </a:cubicBezTo>
                  <a:cubicBezTo>
                    <a:pt x="10621" y="2420"/>
                    <a:pt x="11288" y="2904"/>
                    <a:pt x="11758" y="3226"/>
                  </a:cubicBezTo>
                  <a:cubicBezTo>
                    <a:pt x="12181" y="3521"/>
                    <a:pt x="12440" y="3693"/>
                    <a:pt x="12514" y="3693"/>
                  </a:cubicBezTo>
                  <a:cubicBezTo>
                    <a:pt x="12522" y="3693"/>
                    <a:pt x="12527" y="3691"/>
                    <a:pt x="12531" y="3687"/>
                  </a:cubicBezTo>
                  <a:cubicBezTo>
                    <a:pt x="12567" y="3647"/>
                    <a:pt x="12368" y="3394"/>
                    <a:pt x="11954" y="2988"/>
                  </a:cubicBezTo>
                  <a:cubicBezTo>
                    <a:pt x="11365" y="2415"/>
                    <a:pt x="10720" y="1903"/>
                    <a:pt x="10028" y="1458"/>
                  </a:cubicBezTo>
                  <a:cubicBezTo>
                    <a:pt x="9151" y="894"/>
                    <a:pt x="7993" y="322"/>
                    <a:pt x="6588" y="93"/>
                  </a:cubicBezTo>
                  <a:cubicBezTo>
                    <a:pt x="6219" y="34"/>
                    <a:pt x="5834" y="0"/>
                    <a:pt x="54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a:extLst>
                <a:ext uri="{FF2B5EF4-FFF2-40B4-BE49-F238E27FC236}">
                  <a16:creationId xmlns:a16="http://schemas.microsoft.com/office/drawing/2014/main" id="{F7814B8D-6163-4C3F-ED9E-01B3259AAF22}"/>
                </a:ext>
              </a:extLst>
            </p:cNvPr>
            <p:cNvSpPr/>
            <p:nvPr/>
          </p:nvSpPr>
          <p:spPr>
            <a:xfrm>
              <a:off x="2752400" y="2795350"/>
              <a:ext cx="314150" cy="256925"/>
            </a:xfrm>
            <a:custGeom>
              <a:avLst/>
              <a:gdLst/>
              <a:ahLst/>
              <a:cxnLst/>
              <a:rect l="l" t="t" r="r" b="b"/>
              <a:pathLst>
                <a:path w="12566" h="10277" extrusionOk="0">
                  <a:moveTo>
                    <a:pt x="5440" y="1"/>
                  </a:moveTo>
                  <a:cubicBezTo>
                    <a:pt x="5083" y="1"/>
                    <a:pt x="4718" y="29"/>
                    <a:pt x="4350" y="91"/>
                  </a:cubicBezTo>
                  <a:cubicBezTo>
                    <a:pt x="3543" y="227"/>
                    <a:pt x="2774" y="534"/>
                    <a:pt x="2096" y="992"/>
                  </a:cubicBezTo>
                  <a:cubicBezTo>
                    <a:pt x="1400" y="1461"/>
                    <a:pt x="823" y="2090"/>
                    <a:pt x="454" y="2809"/>
                  </a:cubicBezTo>
                  <a:cubicBezTo>
                    <a:pt x="64" y="3559"/>
                    <a:pt x="8" y="4337"/>
                    <a:pt x="0" y="5045"/>
                  </a:cubicBezTo>
                  <a:cubicBezTo>
                    <a:pt x="5" y="5723"/>
                    <a:pt x="115" y="6396"/>
                    <a:pt x="329" y="7038"/>
                  </a:cubicBezTo>
                  <a:cubicBezTo>
                    <a:pt x="519" y="7649"/>
                    <a:pt x="838" y="8165"/>
                    <a:pt x="1160" y="8597"/>
                  </a:cubicBezTo>
                  <a:cubicBezTo>
                    <a:pt x="1503" y="9018"/>
                    <a:pt x="1867" y="9353"/>
                    <a:pt x="2226" y="9582"/>
                  </a:cubicBezTo>
                  <a:cubicBezTo>
                    <a:pt x="2575" y="9830"/>
                    <a:pt x="2916" y="9965"/>
                    <a:pt x="3186" y="10079"/>
                  </a:cubicBezTo>
                  <a:cubicBezTo>
                    <a:pt x="3462" y="10187"/>
                    <a:pt x="3691" y="10221"/>
                    <a:pt x="3841" y="10255"/>
                  </a:cubicBezTo>
                  <a:cubicBezTo>
                    <a:pt x="3920" y="10269"/>
                    <a:pt x="3980" y="10276"/>
                    <a:pt x="4020" y="10276"/>
                  </a:cubicBezTo>
                  <a:cubicBezTo>
                    <a:pt x="4058" y="10276"/>
                    <a:pt x="4079" y="10270"/>
                    <a:pt x="4083" y="10258"/>
                  </a:cubicBezTo>
                  <a:cubicBezTo>
                    <a:pt x="4089" y="10231"/>
                    <a:pt x="4023" y="10179"/>
                    <a:pt x="3891" y="10103"/>
                  </a:cubicBezTo>
                  <a:cubicBezTo>
                    <a:pt x="3763" y="10022"/>
                    <a:pt x="3556" y="9944"/>
                    <a:pt x="3318" y="9800"/>
                  </a:cubicBezTo>
                  <a:cubicBezTo>
                    <a:pt x="3081" y="9650"/>
                    <a:pt x="2784" y="9486"/>
                    <a:pt x="2491" y="9227"/>
                  </a:cubicBezTo>
                  <a:cubicBezTo>
                    <a:pt x="2188" y="8986"/>
                    <a:pt x="1890" y="8659"/>
                    <a:pt x="1611" y="8266"/>
                  </a:cubicBezTo>
                  <a:cubicBezTo>
                    <a:pt x="1354" y="7860"/>
                    <a:pt x="1099" y="7394"/>
                    <a:pt x="956" y="6842"/>
                  </a:cubicBezTo>
                  <a:cubicBezTo>
                    <a:pt x="793" y="6258"/>
                    <a:pt x="716" y="5655"/>
                    <a:pt x="730" y="5050"/>
                  </a:cubicBezTo>
                  <a:cubicBezTo>
                    <a:pt x="754" y="4417"/>
                    <a:pt x="831" y="3728"/>
                    <a:pt x="1142" y="3169"/>
                  </a:cubicBezTo>
                  <a:cubicBezTo>
                    <a:pt x="1456" y="2580"/>
                    <a:pt x="1943" y="2052"/>
                    <a:pt x="2540" y="1647"/>
                  </a:cubicBezTo>
                  <a:cubicBezTo>
                    <a:pt x="3127" y="1252"/>
                    <a:pt x="3790" y="983"/>
                    <a:pt x="4486" y="856"/>
                  </a:cubicBezTo>
                  <a:cubicBezTo>
                    <a:pt x="4855" y="787"/>
                    <a:pt x="5225" y="757"/>
                    <a:pt x="5589" y="757"/>
                  </a:cubicBezTo>
                  <a:cubicBezTo>
                    <a:pt x="5892" y="757"/>
                    <a:pt x="6190" y="778"/>
                    <a:pt x="6480" y="815"/>
                  </a:cubicBezTo>
                  <a:cubicBezTo>
                    <a:pt x="7764" y="986"/>
                    <a:pt x="8866" y="1460"/>
                    <a:pt x="9741" y="1940"/>
                  </a:cubicBezTo>
                  <a:cubicBezTo>
                    <a:pt x="10620" y="2421"/>
                    <a:pt x="11288" y="2904"/>
                    <a:pt x="11758" y="3227"/>
                  </a:cubicBezTo>
                  <a:cubicBezTo>
                    <a:pt x="12179" y="3522"/>
                    <a:pt x="12438" y="3693"/>
                    <a:pt x="12512" y="3693"/>
                  </a:cubicBezTo>
                  <a:cubicBezTo>
                    <a:pt x="12520" y="3693"/>
                    <a:pt x="12526" y="3691"/>
                    <a:pt x="12529" y="3687"/>
                  </a:cubicBezTo>
                  <a:cubicBezTo>
                    <a:pt x="12565" y="3648"/>
                    <a:pt x="12367" y="3394"/>
                    <a:pt x="11954" y="2989"/>
                  </a:cubicBezTo>
                  <a:cubicBezTo>
                    <a:pt x="11363" y="2417"/>
                    <a:pt x="10718" y="1903"/>
                    <a:pt x="10027" y="1458"/>
                  </a:cubicBezTo>
                  <a:cubicBezTo>
                    <a:pt x="9149" y="894"/>
                    <a:pt x="7993" y="323"/>
                    <a:pt x="6586" y="93"/>
                  </a:cubicBezTo>
                  <a:cubicBezTo>
                    <a:pt x="6219" y="35"/>
                    <a:pt x="5835" y="1"/>
                    <a:pt x="5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a:extLst>
                <a:ext uri="{FF2B5EF4-FFF2-40B4-BE49-F238E27FC236}">
                  <a16:creationId xmlns:a16="http://schemas.microsoft.com/office/drawing/2014/main" id="{98C5D375-4A46-25BE-3102-41FCC02C355C}"/>
                </a:ext>
              </a:extLst>
            </p:cNvPr>
            <p:cNvSpPr/>
            <p:nvPr/>
          </p:nvSpPr>
          <p:spPr>
            <a:xfrm>
              <a:off x="2701975" y="3191700"/>
              <a:ext cx="314175" cy="256925"/>
            </a:xfrm>
            <a:custGeom>
              <a:avLst/>
              <a:gdLst/>
              <a:ahLst/>
              <a:cxnLst/>
              <a:rect l="l" t="t" r="r" b="b"/>
              <a:pathLst>
                <a:path w="12567" h="10277" extrusionOk="0">
                  <a:moveTo>
                    <a:pt x="5441" y="1"/>
                  </a:moveTo>
                  <a:cubicBezTo>
                    <a:pt x="5085" y="1"/>
                    <a:pt x="4720" y="29"/>
                    <a:pt x="4351" y="91"/>
                  </a:cubicBezTo>
                  <a:cubicBezTo>
                    <a:pt x="3544" y="226"/>
                    <a:pt x="2775" y="534"/>
                    <a:pt x="2096" y="992"/>
                  </a:cubicBezTo>
                  <a:cubicBezTo>
                    <a:pt x="1401" y="1462"/>
                    <a:pt x="824" y="2091"/>
                    <a:pt x="455" y="2808"/>
                  </a:cubicBezTo>
                  <a:cubicBezTo>
                    <a:pt x="65" y="3559"/>
                    <a:pt x="9" y="4336"/>
                    <a:pt x="1" y="5044"/>
                  </a:cubicBezTo>
                  <a:cubicBezTo>
                    <a:pt x="5" y="5722"/>
                    <a:pt x="117" y="6395"/>
                    <a:pt x="330" y="7039"/>
                  </a:cubicBezTo>
                  <a:cubicBezTo>
                    <a:pt x="520" y="7649"/>
                    <a:pt x="840" y="8165"/>
                    <a:pt x="1161" y="8598"/>
                  </a:cubicBezTo>
                  <a:cubicBezTo>
                    <a:pt x="1505" y="9018"/>
                    <a:pt x="1869" y="9353"/>
                    <a:pt x="2228" y="9582"/>
                  </a:cubicBezTo>
                  <a:cubicBezTo>
                    <a:pt x="2576" y="9830"/>
                    <a:pt x="2916" y="9966"/>
                    <a:pt x="3188" y="10080"/>
                  </a:cubicBezTo>
                  <a:cubicBezTo>
                    <a:pt x="3462" y="10188"/>
                    <a:pt x="3692" y="10221"/>
                    <a:pt x="3841" y="10255"/>
                  </a:cubicBezTo>
                  <a:cubicBezTo>
                    <a:pt x="3921" y="10270"/>
                    <a:pt x="3981" y="10277"/>
                    <a:pt x="4022" y="10277"/>
                  </a:cubicBezTo>
                  <a:cubicBezTo>
                    <a:pt x="4059" y="10277"/>
                    <a:pt x="4080" y="10271"/>
                    <a:pt x="4083" y="10259"/>
                  </a:cubicBezTo>
                  <a:cubicBezTo>
                    <a:pt x="4091" y="10232"/>
                    <a:pt x="4024" y="10180"/>
                    <a:pt x="3892" y="10103"/>
                  </a:cubicBezTo>
                  <a:cubicBezTo>
                    <a:pt x="3763" y="10021"/>
                    <a:pt x="3557" y="9944"/>
                    <a:pt x="3319" y="9799"/>
                  </a:cubicBezTo>
                  <a:cubicBezTo>
                    <a:pt x="3082" y="9649"/>
                    <a:pt x="2786" y="9486"/>
                    <a:pt x="2493" y="9226"/>
                  </a:cubicBezTo>
                  <a:cubicBezTo>
                    <a:pt x="2189" y="8986"/>
                    <a:pt x="1892" y="8658"/>
                    <a:pt x="1613" y="8265"/>
                  </a:cubicBezTo>
                  <a:cubicBezTo>
                    <a:pt x="1356" y="7859"/>
                    <a:pt x="1100" y="7393"/>
                    <a:pt x="957" y="6841"/>
                  </a:cubicBezTo>
                  <a:cubicBezTo>
                    <a:pt x="795" y="6258"/>
                    <a:pt x="718" y="5654"/>
                    <a:pt x="731" y="5049"/>
                  </a:cubicBezTo>
                  <a:cubicBezTo>
                    <a:pt x="755" y="4417"/>
                    <a:pt x="833" y="3727"/>
                    <a:pt x="1143" y="3168"/>
                  </a:cubicBezTo>
                  <a:cubicBezTo>
                    <a:pt x="1457" y="2579"/>
                    <a:pt x="1944" y="2051"/>
                    <a:pt x="2542" y="1647"/>
                  </a:cubicBezTo>
                  <a:cubicBezTo>
                    <a:pt x="3129" y="1251"/>
                    <a:pt x="3791" y="982"/>
                    <a:pt x="4487" y="855"/>
                  </a:cubicBezTo>
                  <a:cubicBezTo>
                    <a:pt x="4857" y="787"/>
                    <a:pt x="5227" y="757"/>
                    <a:pt x="5590" y="757"/>
                  </a:cubicBezTo>
                  <a:cubicBezTo>
                    <a:pt x="5893" y="757"/>
                    <a:pt x="6192" y="777"/>
                    <a:pt x="6482" y="814"/>
                  </a:cubicBezTo>
                  <a:cubicBezTo>
                    <a:pt x="7765" y="985"/>
                    <a:pt x="8867" y="1460"/>
                    <a:pt x="9742" y="1940"/>
                  </a:cubicBezTo>
                  <a:cubicBezTo>
                    <a:pt x="10621" y="2421"/>
                    <a:pt x="11288" y="2903"/>
                    <a:pt x="11759" y="3226"/>
                  </a:cubicBezTo>
                  <a:cubicBezTo>
                    <a:pt x="12181" y="3521"/>
                    <a:pt x="12439" y="3693"/>
                    <a:pt x="12513" y="3693"/>
                  </a:cubicBezTo>
                  <a:cubicBezTo>
                    <a:pt x="12521" y="3693"/>
                    <a:pt x="12527" y="3691"/>
                    <a:pt x="12531" y="3687"/>
                  </a:cubicBezTo>
                  <a:cubicBezTo>
                    <a:pt x="12567" y="3647"/>
                    <a:pt x="12368" y="3394"/>
                    <a:pt x="11955" y="2989"/>
                  </a:cubicBezTo>
                  <a:cubicBezTo>
                    <a:pt x="11365" y="2416"/>
                    <a:pt x="10720" y="1904"/>
                    <a:pt x="10028" y="1458"/>
                  </a:cubicBezTo>
                  <a:cubicBezTo>
                    <a:pt x="9151" y="895"/>
                    <a:pt x="7993" y="323"/>
                    <a:pt x="6588" y="93"/>
                  </a:cubicBezTo>
                  <a:cubicBezTo>
                    <a:pt x="6220" y="35"/>
                    <a:pt x="5836" y="1"/>
                    <a:pt x="5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a:extLst>
                <a:ext uri="{FF2B5EF4-FFF2-40B4-BE49-F238E27FC236}">
                  <a16:creationId xmlns:a16="http://schemas.microsoft.com/office/drawing/2014/main" id="{4D4FEFED-710F-4C8D-B105-5F87EF128CC8}"/>
                </a:ext>
              </a:extLst>
            </p:cNvPr>
            <p:cNvSpPr/>
            <p:nvPr/>
          </p:nvSpPr>
          <p:spPr>
            <a:xfrm>
              <a:off x="2651550" y="3588050"/>
              <a:ext cx="314200" cy="256925"/>
            </a:xfrm>
            <a:custGeom>
              <a:avLst/>
              <a:gdLst/>
              <a:ahLst/>
              <a:cxnLst/>
              <a:rect l="l" t="t" r="r" b="b"/>
              <a:pathLst>
                <a:path w="12568" h="10277" extrusionOk="0">
                  <a:moveTo>
                    <a:pt x="5442" y="1"/>
                  </a:moveTo>
                  <a:cubicBezTo>
                    <a:pt x="5085" y="1"/>
                    <a:pt x="4720" y="28"/>
                    <a:pt x="4352" y="91"/>
                  </a:cubicBezTo>
                  <a:cubicBezTo>
                    <a:pt x="3545" y="227"/>
                    <a:pt x="2776" y="534"/>
                    <a:pt x="2098" y="992"/>
                  </a:cubicBezTo>
                  <a:cubicBezTo>
                    <a:pt x="1402" y="1462"/>
                    <a:pt x="825" y="2090"/>
                    <a:pt x="455" y="2808"/>
                  </a:cubicBezTo>
                  <a:cubicBezTo>
                    <a:pt x="66" y="3559"/>
                    <a:pt x="10" y="4337"/>
                    <a:pt x="1" y="5045"/>
                  </a:cubicBezTo>
                  <a:cubicBezTo>
                    <a:pt x="7" y="5722"/>
                    <a:pt x="117" y="6395"/>
                    <a:pt x="331" y="7039"/>
                  </a:cubicBezTo>
                  <a:cubicBezTo>
                    <a:pt x="521" y="7648"/>
                    <a:pt x="840" y="8164"/>
                    <a:pt x="1162" y="8598"/>
                  </a:cubicBezTo>
                  <a:cubicBezTo>
                    <a:pt x="1505" y="9018"/>
                    <a:pt x="1869" y="9354"/>
                    <a:pt x="2228" y="9583"/>
                  </a:cubicBezTo>
                  <a:cubicBezTo>
                    <a:pt x="2577" y="9830"/>
                    <a:pt x="2917" y="9965"/>
                    <a:pt x="3188" y="10080"/>
                  </a:cubicBezTo>
                  <a:cubicBezTo>
                    <a:pt x="3464" y="10187"/>
                    <a:pt x="3693" y="10221"/>
                    <a:pt x="3843" y="10256"/>
                  </a:cubicBezTo>
                  <a:cubicBezTo>
                    <a:pt x="3921" y="10270"/>
                    <a:pt x="3982" y="10277"/>
                    <a:pt x="4022" y="10277"/>
                  </a:cubicBezTo>
                  <a:cubicBezTo>
                    <a:pt x="4060" y="10277"/>
                    <a:pt x="4080" y="10271"/>
                    <a:pt x="4084" y="10258"/>
                  </a:cubicBezTo>
                  <a:cubicBezTo>
                    <a:pt x="4091" y="10232"/>
                    <a:pt x="4025" y="10179"/>
                    <a:pt x="3893" y="10103"/>
                  </a:cubicBezTo>
                  <a:cubicBezTo>
                    <a:pt x="3764" y="10022"/>
                    <a:pt x="3558" y="9944"/>
                    <a:pt x="3318" y="9800"/>
                  </a:cubicBezTo>
                  <a:cubicBezTo>
                    <a:pt x="3082" y="9650"/>
                    <a:pt x="2786" y="9486"/>
                    <a:pt x="2493" y="9227"/>
                  </a:cubicBezTo>
                  <a:cubicBezTo>
                    <a:pt x="2189" y="8986"/>
                    <a:pt x="1892" y="8658"/>
                    <a:pt x="1613" y="8266"/>
                  </a:cubicBezTo>
                  <a:cubicBezTo>
                    <a:pt x="1356" y="7861"/>
                    <a:pt x="1101" y="7394"/>
                    <a:pt x="958" y="6842"/>
                  </a:cubicBezTo>
                  <a:cubicBezTo>
                    <a:pt x="794" y="6259"/>
                    <a:pt x="718" y="5655"/>
                    <a:pt x="731" y="5049"/>
                  </a:cubicBezTo>
                  <a:cubicBezTo>
                    <a:pt x="754" y="4417"/>
                    <a:pt x="833" y="3728"/>
                    <a:pt x="1142" y="3169"/>
                  </a:cubicBezTo>
                  <a:cubicBezTo>
                    <a:pt x="1457" y="2579"/>
                    <a:pt x="1944" y="2052"/>
                    <a:pt x="2542" y="1647"/>
                  </a:cubicBezTo>
                  <a:cubicBezTo>
                    <a:pt x="3129" y="1252"/>
                    <a:pt x="3791" y="982"/>
                    <a:pt x="4488" y="856"/>
                  </a:cubicBezTo>
                  <a:cubicBezTo>
                    <a:pt x="4857" y="787"/>
                    <a:pt x="5227" y="757"/>
                    <a:pt x="5591" y="757"/>
                  </a:cubicBezTo>
                  <a:cubicBezTo>
                    <a:pt x="5894" y="757"/>
                    <a:pt x="6192" y="778"/>
                    <a:pt x="6482" y="815"/>
                  </a:cubicBezTo>
                  <a:cubicBezTo>
                    <a:pt x="7765" y="986"/>
                    <a:pt x="8867" y="1460"/>
                    <a:pt x="9743" y="1940"/>
                  </a:cubicBezTo>
                  <a:cubicBezTo>
                    <a:pt x="10621" y="2421"/>
                    <a:pt x="11289" y="2904"/>
                    <a:pt x="11758" y="3227"/>
                  </a:cubicBezTo>
                  <a:cubicBezTo>
                    <a:pt x="12180" y="3522"/>
                    <a:pt x="12438" y="3694"/>
                    <a:pt x="12513" y="3694"/>
                  </a:cubicBezTo>
                  <a:cubicBezTo>
                    <a:pt x="12521" y="3694"/>
                    <a:pt x="12527" y="3691"/>
                    <a:pt x="12531" y="3687"/>
                  </a:cubicBezTo>
                  <a:cubicBezTo>
                    <a:pt x="12567" y="3648"/>
                    <a:pt x="12368" y="3394"/>
                    <a:pt x="11956" y="2990"/>
                  </a:cubicBezTo>
                  <a:cubicBezTo>
                    <a:pt x="11365" y="2417"/>
                    <a:pt x="10720" y="1904"/>
                    <a:pt x="10029" y="1458"/>
                  </a:cubicBezTo>
                  <a:cubicBezTo>
                    <a:pt x="9151" y="895"/>
                    <a:pt x="7994" y="323"/>
                    <a:pt x="6588" y="93"/>
                  </a:cubicBezTo>
                  <a:cubicBezTo>
                    <a:pt x="6220" y="35"/>
                    <a:pt x="5836" y="1"/>
                    <a:pt x="5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a:extLst>
                <a:ext uri="{FF2B5EF4-FFF2-40B4-BE49-F238E27FC236}">
                  <a16:creationId xmlns:a16="http://schemas.microsoft.com/office/drawing/2014/main" id="{E15E5BB5-8BA3-6365-4A05-BF4FD83BAF76}"/>
                </a:ext>
              </a:extLst>
            </p:cNvPr>
            <p:cNvSpPr/>
            <p:nvPr/>
          </p:nvSpPr>
          <p:spPr>
            <a:xfrm>
              <a:off x="5826350" y="1086225"/>
              <a:ext cx="329225" cy="221650"/>
            </a:xfrm>
            <a:custGeom>
              <a:avLst/>
              <a:gdLst/>
              <a:ahLst/>
              <a:cxnLst/>
              <a:rect l="l" t="t" r="r" b="b"/>
              <a:pathLst>
                <a:path w="13169" h="8866" extrusionOk="0">
                  <a:moveTo>
                    <a:pt x="930" y="0"/>
                  </a:moveTo>
                  <a:lnTo>
                    <a:pt x="0" y="7308"/>
                  </a:lnTo>
                  <a:lnTo>
                    <a:pt x="12239" y="8866"/>
                  </a:lnTo>
                  <a:lnTo>
                    <a:pt x="13169" y="1557"/>
                  </a:lnTo>
                  <a:lnTo>
                    <a:pt x="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a:extLst>
                <a:ext uri="{FF2B5EF4-FFF2-40B4-BE49-F238E27FC236}">
                  <a16:creationId xmlns:a16="http://schemas.microsoft.com/office/drawing/2014/main" id="{73E222ED-53C4-7A71-E91E-4F687575EAB4}"/>
                </a:ext>
              </a:extLst>
            </p:cNvPr>
            <p:cNvSpPr/>
            <p:nvPr/>
          </p:nvSpPr>
          <p:spPr>
            <a:xfrm>
              <a:off x="3686375" y="977725"/>
              <a:ext cx="1922850" cy="246200"/>
            </a:xfrm>
            <a:custGeom>
              <a:avLst/>
              <a:gdLst/>
              <a:ahLst/>
              <a:cxnLst/>
              <a:rect l="l" t="t" r="r" b="b"/>
              <a:pathLst>
                <a:path w="76914" h="9848" extrusionOk="0">
                  <a:moveTo>
                    <a:pt x="2619" y="0"/>
                  </a:moveTo>
                  <a:cubicBezTo>
                    <a:pt x="1607" y="0"/>
                    <a:pt x="852" y="373"/>
                    <a:pt x="479" y="744"/>
                  </a:cubicBezTo>
                  <a:cubicBezTo>
                    <a:pt x="391" y="820"/>
                    <a:pt x="312" y="907"/>
                    <a:pt x="243" y="1001"/>
                  </a:cubicBezTo>
                  <a:cubicBezTo>
                    <a:pt x="188" y="1064"/>
                    <a:pt x="140" y="1132"/>
                    <a:pt x="99" y="1207"/>
                  </a:cubicBezTo>
                  <a:cubicBezTo>
                    <a:pt x="32" y="1324"/>
                    <a:pt x="0" y="1385"/>
                    <a:pt x="4" y="1387"/>
                  </a:cubicBezTo>
                  <a:cubicBezTo>
                    <a:pt x="4" y="1387"/>
                    <a:pt x="5" y="1387"/>
                    <a:pt x="5" y="1387"/>
                  </a:cubicBezTo>
                  <a:cubicBezTo>
                    <a:pt x="28" y="1387"/>
                    <a:pt x="138" y="1124"/>
                    <a:pt x="514" y="784"/>
                  </a:cubicBezTo>
                  <a:cubicBezTo>
                    <a:pt x="885" y="442"/>
                    <a:pt x="1601" y="102"/>
                    <a:pt x="2562" y="102"/>
                  </a:cubicBezTo>
                  <a:cubicBezTo>
                    <a:pt x="2581" y="102"/>
                    <a:pt x="2600" y="102"/>
                    <a:pt x="2619" y="102"/>
                  </a:cubicBezTo>
                  <a:cubicBezTo>
                    <a:pt x="3166" y="111"/>
                    <a:pt x="3706" y="212"/>
                    <a:pt x="4219" y="402"/>
                  </a:cubicBezTo>
                  <a:cubicBezTo>
                    <a:pt x="4778" y="614"/>
                    <a:pt x="5350" y="937"/>
                    <a:pt x="5946" y="1311"/>
                  </a:cubicBezTo>
                  <a:cubicBezTo>
                    <a:pt x="6543" y="1683"/>
                    <a:pt x="7168" y="2116"/>
                    <a:pt x="7884" y="2490"/>
                  </a:cubicBezTo>
                  <a:cubicBezTo>
                    <a:pt x="8643" y="2892"/>
                    <a:pt x="9470" y="3149"/>
                    <a:pt x="10323" y="3245"/>
                  </a:cubicBezTo>
                  <a:cubicBezTo>
                    <a:pt x="10659" y="3286"/>
                    <a:pt x="10999" y="3303"/>
                    <a:pt x="11343" y="3303"/>
                  </a:cubicBezTo>
                  <a:cubicBezTo>
                    <a:pt x="12853" y="3303"/>
                    <a:pt x="14452" y="2968"/>
                    <a:pt x="16126" y="2733"/>
                  </a:cubicBezTo>
                  <a:cubicBezTo>
                    <a:pt x="17011" y="2604"/>
                    <a:pt x="17929" y="2548"/>
                    <a:pt x="18872" y="2548"/>
                  </a:cubicBezTo>
                  <a:cubicBezTo>
                    <a:pt x="20127" y="2548"/>
                    <a:pt x="21426" y="2647"/>
                    <a:pt x="22756" y="2804"/>
                  </a:cubicBezTo>
                  <a:cubicBezTo>
                    <a:pt x="25086" y="3085"/>
                    <a:pt x="27533" y="3434"/>
                    <a:pt x="30070" y="3765"/>
                  </a:cubicBezTo>
                  <a:lnTo>
                    <a:pt x="37926" y="4810"/>
                  </a:lnTo>
                  <a:lnTo>
                    <a:pt x="65486" y="8425"/>
                  </a:lnTo>
                  <a:lnTo>
                    <a:pt x="73842" y="9491"/>
                  </a:lnTo>
                  <a:lnTo>
                    <a:pt x="76117" y="9767"/>
                  </a:lnTo>
                  <a:lnTo>
                    <a:pt x="76709" y="9833"/>
                  </a:lnTo>
                  <a:cubicBezTo>
                    <a:pt x="76809" y="9842"/>
                    <a:pt x="76873" y="9847"/>
                    <a:pt x="76899" y="9847"/>
                  </a:cubicBezTo>
                  <a:cubicBezTo>
                    <a:pt x="76908" y="9847"/>
                    <a:pt x="76912" y="9846"/>
                    <a:pt x="76912" y="9845"/>
                  </a:cubicBezTo>
                  <a:cubicBezTo>
                    <a:pt x="76913" y="9841"/>
                    <a:pt x="76846" y="9828"/>
                    <a:pt x="76712" y="9806"/>
                  </a:cubicBezTo>
                  <a:lnTo>
                    <a:pt x="76123" y="9715"/>
                  </a:lnTo>
                  <a:lnTo>
                    <a:pt x="73855" y="9389"/>
                  </a:lnTo>
                  <a:lnTo>
                    <a:pt x="65509" y="8240"/>
                  </a:lnTo>
                  <a:lnTo>
                    <a:pt x="37959" y="4548"/>
                  </a:lnTo>
                  <a:lnTo>
                    <a:pt x="30103" y="3509"/>
                  </a:lnTo>
                  <a:cubicBezTo>
                    <a:pt x="27564" y="3182"/>
                    <a:pt x="25122" y="2837"/>
                    <a:pt x="22783" y="2562"/>
                  </a:cubicBezTo>
                  <a:cubicBezTo>
                    <a:pt x="21481" y="2412"/>
                    <a:pt x="20201" y="2317"/>
                    <a:pt x="18963" y="2317"/>
                  </a:cubicBezTo>
                  <a:cubicBezTo>
                    <a:pt x="17977" y="2317"/>
                    <a:pt x="17018" y="2377"/>
                    <a:pt x="16094" y="2517"/>
                  </a:cubicBezTo>
                  <a:cubicBezTo>
                    <a:pt x="14384" y="2765"/>
                    <a:pt x="12778" y="3111"/>
                    <a:pt x="11278" y="3111"/>
                  </a:cubicBezTo>
                  <a:cubicBezTo>
                    <a:pt x="10962" y="3111"/>
                    <a:pt x="10651" y="3095"/>
                    <a:pt x="10344" y="3061"/>
                  </a:cubicBezTo>
                  <a:cubicBezTo>
                    <a:pt x="9512" y="2971"/>
                    <a:pt x="8703" y="2727"/>
                    <a:pt x="7961" y="2341"/>
                  </a:cubicBezTo>
                  <a:cubicBezTo>
                    <a:pt x="7254" y="1979"/>
                    <a:pt x="6628" y="1554"/>
                    <a:pt x="6023" y="1186"/>
                  </a:cubicBezTo>
                  <a:cubicBezTo>
                    <a:pt x="5420" y="816"/>
                    <a:pt x="4838" y="494"/>
                    <a:pt x="4262" y="284"/>
                  </a:cubicBezTo>
                  <a:cubicBezTo>
                    <a:pt x="3734" y="96"/>
                    <a:pt x="3178" y="0"/>
                    <a:pt x="2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a:extLst>
                <a:ext uri="{FF2B5EF4-FFF2-40B4-BE49-F238E27FC236}">
                  <a16:creationId xmlns:a16="http://schemas.microsoft.com/office/drawing/2014/main" id="{EE557409-A7D1-F321-F221-8B66C28DF51F}"/>
                </a:ext>
              </a:extLst>
            </p:cNvPr>
            <p:cNvSpPr/>
            <p:nvPr/>
          </p:nvSpPr>
          <p:spPr>
            <a:xfrm>
              <a:off x="3733300" y="1176500"/>
              <a:ext cx="1822325" cy="231850"/>
            </a:xfrm>
            <a:custGeom>
              <a:avLst/>
              <a:gdLst/>
              <a:ahLst/>
              <a:cxnLst/>
              <a:rect l="l" t="t" r="r" b="b"/>
              <a:pathLst>
                <a:path w="72893" h="9274" extrusionOk="0">
                  <a:moveTo>
                    <a:pt x="17" y="0"/>
                  </a:moveTo>
                  <a:cubicBezTo>
                    <a:pt x="6" y="0"/>
                    <a:pt x="1" y="1"/>
                    <a:pt x="1" y="2"/>
                  </a:cubicBezTo>
                  <a:cubicBezTo>
                    <a:pt x="1" y="7"/>
                    <a:pt x="63" y="18"/>
                    <a:pt x="188" y="39"/>
                  </a:cubicBezTo>
                  <a:lnTo>
                    <a:pt x="738" y="122"/>
                  </a:lnTo>
                  <a:lnTo>
                    <a:pt x="2859" y="417"/>
                  </a:lnTo>
                  <a:lnTo>
                    <a:pt x="10664" y="1451"/>
                  </a:lnTo>
                  <a:lnTo>
                    <a:pt x="36432" y="4768"/>
                  </a:lnTo>
                  <a:lnTo>
                    <a:pt x="62206" y="8007"/>
                  </a:lnTo>
                  <a:lnTo>
                    <a:pt x="70022" y="8958"/>
                  </a:lnTo>
                  <a:lnTo>
                    <a:pt x="72149" y="9204"/>
                  </a:lnTo>
                  <a:lnTo>
                    <a:pt x="72703" y="9261"/>
                  </a:lnTo>
                  <a:cubicBezTo>
                    <a:pt x="72792" y="9270"/>
                    <a:pt x="72851" y="9274"/>
                    <a:pt x="72877" y="9274"/>
                  </a:cubicBezTo>
                  <a:cubicBezTo>
                    <a:pt x="72887" y="9274"/>
                    <a:pt x="72893" y="9273"/>
                    <a:pt x="72893" y="9272"/>
                  </a:cubicBezTo>
                  <a:cubicBezTo>
                    <a:pt x="72893" y="9267"/>
                    <a:pt x="72830" y="9254"/>
                    <a:pt x="72707" y="9235"/>
                  </a:cubicBezTo>
                  <a:lnTo>
                    <a:pt x="72156" y="9152"/>
                  </a:lnTo>
                  <a:lnTo>
                    <a:pt x="70035" y="8857"/>
                  </a:lnTo>
                  <a:lnTo>
                    <a:pt x="62229" y="7822"/>
                  </a:lnTo>
                  <a:lnTo>
                    <a:pt x="36466" y="4506"/>
                  </a:lnTo>
                  <a:lnTo>
                    <a:pt x="10687" y="1267"/>
                  </a:lnTo>
                  <a:lnTo>
                    <a:pt x="2872" y="315"/>
                  </a:lnTo>
                  <a:lnTo>
                    <a:pt x="745" y="69"/>
                  </a:lnTo>
                  <a:lnTo>
                    <a:pt x="191" y="12"/>
                  </a:lnTo>
                  <a:cubicBezTo>
                    <a:pt x="102" y="4"/>
                    <a:pt x="43"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a:extLst>
                <a:ext uri="{FF2B5EF4-FFF2-40B4-BE49-F238E27FC236}">
                  <a16:creationId xmlns:a16="http://schemas.microsoft.com/office/drawing/2014/main" id="{04D3C9AF-5B20-02DC-A645-00F10DC7CCFB}"/>
                </a:ext>
              </a:extLst>
            </p:cNvPr>
            <p:cNvSpPr/>
            <p:nvPr/>
          </p:nvSpPr>
          <p:spPr>
            <a:xfrm>
              <a:off x="3606950" y="2252275"/>
              <a:ext cx="1732175" cy="220400"/>
            </a:xfrm>
            <a:custGeom>
              <a:avLst/>
              <a:gdLst/>
              <a:ahLst/>
              <a:cxnLst/>
              <a:rect l="l" t="t" r="r" b="b"/>
              <a:pathLst>
                <a:path w="69287" h="8816" extrusionOk="0">
                  <a:moveTo>
                    <a:pt x="17" y="0"/>
                  </a:moveTo>
                  <a:cubicBezTo>
                    <a:pt x="6" y="0"/>
                    <a:pt x="1" y="1"/>
                    <a:pt x="1" y="2"/>
                  </a:cubicBezTo>
                  <a:cubicBezTo>
                    <a:pt x="1" y="7"/>
                    <a:pt x="60" y="19"/>
                    <a:pt x="177" y="38"/>
                  </a:cubicBezTo>
                  <a:lnTo>
                    <a:pt x="700" y="119"/>
                  </a:lnTo>
                  <a:lnTo>
                    <a:pt x="2716" y="400"/>
                  </a:lnTo>
                  <a:lnTo>
                    <a:pt x="10135" y="1386"/>
                  </a:lnTo>
                  <a:lnTo>
                    <a:pt x="34628" y="4539"/>
                  </a:lnTo>
                  <a:lnTo>
                    <a:pt x="59127" y="7616"/>
                  </a:lnTo>
                  <a:lnTo>
                    <a:pt x="66557" y="8518"/>
                  </a:lnTo>
                  <a:lnTo>
                    <a:pt x="68578" y="8750"/>
                  </a:lnTo>
                  <a:lnTo>
                    <a:pt x="69105" y="8804"/>
                  </a:lnTo>
                  <a:cubicBezTo>
                    <a:pt x="69186" y="8812"/>
                    <a:pt x="69240" y="8815"/>
                    <a:pt x="69267" y="8815"/>
                  </a:cubicBezTo>
                  <a:cubicBezTo>
                    <a:pt x="69279" y="8815"/>
                    <a:pt x="69285" y="8815"/>
                    <a:pt x="69285" y="8813"/>
                  </a:cubicBezTo>
                  <a:cubicBezTo>
                    <a:pt x="69286" y="8810"/>
                    <a:pt x="69226" y="8797"/>
                    <a:pt x="69108" y="8777"/>
                  </a:cubicBezTo>
                  <a:lnTo>
                    <a:pt x="68585" y="8698"/>
                  </a:lnTo>
                  <a:lnTo>
                    <a:pt x="66570" y="8417"/>
                  </a:lnTo>
                  <a:lnTo>
                    <a:pt x="59150" y="7430"/>
                  </a:lnTo>
                  <a:lnTo>
                    <a:pt x="34662" y="4278"/>
                  </a:lnTo>
                  <a:lnTo>
                    <a:pt x="10159" y="1201"/>
                  </a:lnTo>
                  <a:lnTo>
                    <a:pt x="2730" y="298"/>
                  </a:lnTo>
                  <a:lnTo>
                    <a:pt x="707" y="65"/>
                  </a:lnTo>
                  <a:lnTo>
                    <a:pt x="181" y="12"/>
                  </a:lnTo>
                  <a:cubicBezTo>
                    <a:pt x="97"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a:extLst>
                <a:ext uri="{FF2B5EF4-FFF2-40B4-BE49-F238E27FC236}">
                  <a16:creationId xmlns:a16="http://schemas.microsoft.com/office/drawing/2014/main" id="{F74D0E0E-ED26-FD62-0950-4CF829FA536E}"/>
                </a:ext>
              </a:extLst>
            </p:cNvPr>
            <p:cNvSpPr/>
            <p:nvPr/>
          </p:nvSpPr>
          <p:spPr>
            <a:xfrm>
              <a:off x="3561125" y="2612375"/>
              <a:ext cx="1732200" cy="220400"/>
            </a:xfrm>
            <a:custGeom>
              <a:avLst/>
              <a:gdLst/>
              <a:ahLst/>
              <a:cxnLst/>
              <a:rect l="l" t="t" r="r" b="b"/>
              <a:pathLst>
                <a:path w="69288" h="8816" extrusionOk="0">
                  <a:moveTo>
                    <a:pt x="17" y="1"/>
                  </a:moveTo>
                  <a:cubicBezTo>
                    <a:pt x="7" y="1"/>
                    <a:pt x="2" y="1"/>
                    <a:pt x="2" y="2"/>
                  </a:cubicBezTo>
                  <a:cubicBezTo>
                    <a:pt x="1" y="7"/>
                    <a:pt x="61" y="20"/>
                    <a:pt x="179" y="38"/>
                  </a:cubicBezTo>
                  <a:lnTo>
                    <a:pt x="702" y="119"/>
                  </a:lnTo>
                  <a:lnTo>
                    <a:pt x="2717" y="400"/>
                  </a:lnTo>
                  <a:lnTo>
                    <a:pt x="10136" y="1386"/>
                  </a:lnTo>
                  <a:lnTo>
                    <a:pt x="34629" y="4540"/>
                  </a:lnTo>
                  <a:lnTo>
                    <a:pt x="59128" y="7616"/>
                  </a:lnTo>
                  <a:lnTo>
                    <a:pt x="66558" y="8518"/>
                  </a:lnTo>
                  <a:lnTo>
                    <a:pt x="68579" y="8750"/>
                  </a:lnTo>
                  <a:lnTo>
                    <a:pt x="69106" y="8804"/>
                  </a:lnTo>
                  <a:cubicBezTo>
                    <a:pt x="69192" y="8812"/>
                    <a:pt x="69248" y="8816"/>
                    <a:pt x="69273" y="8816"/>
                  </a:cubicBezTo>
                  <a:cubicBezTo>
                    <a:pt x="69282" y="8816"/>
                    <a:pt x="69287" y="8815"/>
                    <a:pt x="69287" y="8814"/>
                  </a:cubicBezTo>
                  <a:cubicBezTo>
                    <a:pt x="69287" y="8809"/>
                    <a:pt x="69227" y="8797"/>
                    <a:pt x="69109" y="8777"/>
                  </a:cubicBezTo>
                  <a:lnTo>
                    <a:pt x="68586" y="8698"/>
                  </a:lnTo>
                  <a:lnTo>
                    <a:pt x="66571" y="8417"/>
                  </a:lnTo>
                  <a:lnTo>
                    <a:pt x="59152" y="7431"/>
                  </a:lnTo>
                  <a:lnTo>
                    <a:pt x="34662" y="4277"/>
                  </a:lnTo>
                  <a:lnTo>
                    <a:pt x="10160" y="1201"/>
                  </a:lnTo>
                  <a:lnTo>
                    <a:pt x="2730" y="299"/>
                  </a:lnTo>
                  <a:lnTo>
                    <a:pt x="709" y="66"/>
                  </a:lnTo>
                  <a:lnTo>
                    <a:pt x="182" y="12"/>
                  </a:lnTo>
                  <a:cubicBezTo>
                    <a:pt x="97" y="4"/>
                    <a:pt x="42"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a:extLst>
                <a:ext uri="{FF2B5EF4-FFF2-40B4-BE49-F238E27FC236}">
                  <a16:creationId xmlns:a16="http://schemas.microsoft.com/office/drawing/2014/main" id="{D7F98F3E-222A-CE00-5882-6A14EBD5A908}"/>
                </a:ext>
              </a:extLst>
            </p:cNvPr>
            <p:cNvSpPr/>
            <p:nvPr/>
          </p:nvSpPr>
          <p:spPr>
            <a:xfrm>
              <a:off x="3584500" y="2428700"/>
              <a:ext cx="1696100" cy="215825"/>
            </a:xfrm>
            <a:custGeom>
              <a:avLst/>
              <a:gdLst/>
              <a:ahLst/>
              <a:cxnLst/>
              <a:rect l="l" t="t" r="r" b="b"/>
              <a:pathLst>
                <a:path w="67844" h="8633" extrusionOk="0">
                  <a:moveTo>
                    <a:pt x="17" y="0"/>
                  </a:moveTo>
                  <a:cubicBezTo>
                    <a:pt x="7" y="0"/>
                    <a:pt x="2" y="1"/>
                    <a:pt x="1" y="2"/>
                  </a:cubicBezTo>
                  <a:cubicBezTo>
                    <a:pt x="0" y="7"/>
                    <a:pt x="60" y="18"/>
                    <a:pt x="175" y="38"/>
                  </a:cubicBezTo>
                  <a:lnTo>
                    <a:pt x="687" y="116"/>
                  </a:lnTo>
                  <a:lnTo>
                    <a:pt x="2661" y="393"/>
                  </a:lnTo>
                  <a:lnTo>
                    <a:pt x="9924" y="1359"/>
                  </a:lnTo>
                  <a:lnTo>
                    <a:pt x="33907" y="4447"/>
                  </a:lnTo>
                  <a:lnTo>
                    <a:pt x="57896" y="7459"/>
                  </a:lnTo>
                  <a:lnTo>
                    <a:pt x="65171" y="8342"/>
                  </a:lnTo>
                  <a:lnTo>
                    <a:pt x="67150" y="8569"/>
                  </a:lnTo>
                  <a:lnTo>
                    <a:pt x="67665" y="8621"/>
                  </a:lnTo>
                  <a:cubicBezTo>
                    <a:pt x="67748" y="8628"/>
                    <a:pt x="67803" y="8632"/>
                    <a:pt x="67828" y="8632"/>
                  </a:cubicBezTo>
                  <a:cubicBezTo>
                    <a:pt x="67838" y="8632"/>
                    <a:pt x="67843" y="8632"/>
                    <a:pt x="67843" y="8630"/>
                  </a:cubicBezTo>
                  <a:cubicBezTo>
                    <a:pt x="67843" y="8626"/>
                    <a:pt x="67785" y="8613"/>
                    <a:pt x="67670" y="8594"/>
                  </a:cubicBezTo>
                  <a:lnTo>
                    <a:pt x="67157" y="8516"/>
                  </a:lnTo>
                  <a:lnTo>
                    <a:pt x="65185" y="8240"/>
                  </a:lnTo>
                  <a:lnTo>
                    <a:pt x="57920" y="7274"/>
                  </a:lnTo>
                  <a:lnTo>
                    <a:pt x="33941" y="4185"/>
                  </a:lnTo>
                  <a:lnTo>
                    <a:pt x="9948" y="1173"/>
                  </a:lnTo>
                  <a:lnTo>
                    <a:pt x="2674" y="290"/>
                  </a:lnTo>
                  <a:lnTo>
                    <a:pt x="694" y="64"/>
                  </a:lnTo>
                  <a:lnTo>
                    <a:pt x="178" y="11"/>
                  </a:lnTo>
                  <a:cubicBezTo>
                    <a:pt x="96" y="4"/>
                    <a:pt x="42" y="0"/>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a:extLst>
                <a:ext uri="{FF2B5EF4-FFF2-40B4-BE49-F238E27FC236}">
                  <a16:creationId xmlns:a16="http://schemas.microsoft.com/office/drawing/2014/main" id="{0F026D2F-859D-E12E-600E-969F412BC08A}"/>
                </a:ext>
              </a:extLst>
            </p:cNvPr>
            <p:cNvSpPr/>
            <p:nvPr/>
          </p:nvSpPr>
          <p:spPr>
            <a:xfrm>
              <a:off x="3540700" y="2772875"/>
              <a:ext cx="777950" cy="99150"/>
            </a:xfrm>
            <a:custGeom>
              <a:avLst/>
              <a:gdLst/>
              <a:ahLst/>
              <a:cxnLst/>
              <a:rect l="l" t="t" r="r" b="b"/>
              <a:pathLst>
                <a:path w="31118" h="3966" extrusionOk="0">
                  <a:moveTo>
                    <a:pt x="40" y="1"/>
                  </a:moveTo>
                  <a:cubicBezTo>
                    <a:pt x="15" y="1"/>
                    <a:pt x="2" y="2"/>
                    <a:pt x="2" y="5"/>
                  </a:cubicBezTo>
                  <a:cubicBezTo>
                    <a:pt x="1" y="14"/>
                    <a:pt x="109" y="37"/>
                    <a:pt x="314" y="72"/>
                  </a:cubicBezTo>
                  <a:lnTo>
                    <a:pt x="1218" y="211"/>
                  </a:lnTo>
                  <a:lnTo>
                    <a:pt x="4547" y="676"/>
                  </a:lnTo>
                  <a:lnTo>
                    <a:pt x="15544" y="2114"/>
                  </a:lnTo>
                  <a:lnTo>
                    <a:pt x="26548" y="3474"/>
                  </a:lnTo>
                  <a:lnTo>
                    <a:pt x="29887" y="3856"/>
                  </a:lnTo>
                  <a:lnTo>
                    <a:pt x="30797" y="3947"/>
                  </a:lnTo>
                  <a:cubicBezTo>
                    <a:pt x="30936" y="3959"/>
                    <a:pt x="31031" y="3966"/>
                    <a:pt x="31080" y="3966"/>
                  </a:cubicBezTo>
                  <a:cubicBezTo>
                    <a:pt x="31104" y="3966"/>
                    <a:pt x="31116" y="3964"/>
                    <a:pt x="31117" y="3961"/>
                  </a:cubicBezTo>
                  <a:cubicBezTo>
                    <a:pt x="31118" y="3952"/>
                    <a:pt x="31010" y="3930"/>
                    <a:pt x="30804" y="3895"/>
                  </a:cubicBezTo>
                  <a:lnTo>
                    <a:pt x="29900" y="3755"/>
                  </a:lnTo>
                  <a:lnTo>
                    <a:pt x="26572" y="3289"/>
                  </a:lnTo>
                  <a:lnTo>
                    <a:pt x="15576" y="1852"/>
                  </a:lnTo>
                  <a:lnTo>
                    <a:pt x="4570" y="491"/>
                  </a:lnTo>
                  <a:lnTo>
                    <a:pt x="1232" y="109"/>
                  </a:lnTo>
                  <a:lnTo>
                    <a:pt x="321" y="18"/>
                  </a:lnTo>
                  <a:cubicBezTo>
                    <a:pt x="184" y="7"/>
                    <a:pt x="89"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a:extLst>
                <a:ext uri="{FF2B5EF4-FFF2-40B4-BE49-F238E27FC236}">
                  <a16:creationId xmlns:a16="http://schemas.microsoft.com/office/drawing/2014/main" id="{EF5B3653-37A6-7012-E9E5-A974DC782AF4}"/>
                </a:ext>
              </a:extLst>
            </p:cNvPr>
            <p:cNvSpPr/>
            <p:nvPr/>
          </p:nvSpPr>
          <p:spPr>
            <a:xfrm>
              <a:off x="3675575" y="1330075"/>
              <a:ext cx="291000" cy="37550"/>
            </a:xfrm>
            <a:custGeom>
              <a:avLst/>
              <a:gdLst/>
              <a:ahLst/>
              <a:cxnLst/>
              <a:rect l="l" t="t" r="r" b="b"/>
              <a:pathLst>
                <a:path w="11640" h="1502" extrusionOk="0">
                  <a:moveTo>
                    <a:pt x="104" y="1"/>
                  </a:moveTo>
                  <a:cubicBezTo>
                    <a:pt x="43" y="1"/>
                    <a:pt x="10" y="4"/>
                    <a:pt x="9" y="12"/>
                  </a:cubicBezTo>
                  <a:cubicBezTo>
                    <a:pt x="0" y="85"/>
                    <a:pt x="2594" y="474"/>
                    <a:pt x="5803" y="882"/>
                  </a:cubicBezTo>
                  <a:cubicBezTo>
                    <a:pt x="8661" y="1245"/>
                    <a:pt x="11043" y="1502"/>
                    <a:pt x="11537" y="1502"/>
                  </a:cubicBezTo>
                  <a:cubicBezTo>
                    <a:pt x="11597" y="1502"/>
                    <a:pt x="11630" y="1498"/>
                    <a:pt x="11631" y="1490"/>
                  </a:cubicBezTo>
                  <a:cubicBezTo>
                    <a:pt x="11640" y="1418"/>
                    <a:pt x="9047" y="1028"/>
                    <a:pt x="5836" y="620"/>
                  </a:cubicBezTo>
                  <a:cubicBezTo>
                    <a:pt x="2979" y="256"/>
                    <a:pt x="598"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a:extLst>
                <a:ext uri="{FF2B5EF4-FFF2-40B4-BE49-F238E27FC236}">
                  <a16:creationId xmlns:a16="http://schemas.microsoft.com/office/drawing/2014/main" id="{08A61F89-17D6-E3D7-68A9-2854380F7854}"/>
                </a:ext>
              </a:extLst>
            </p:cNvPr>
            <p:cNvSpPr/>
            <p:nvPr/>
          </p:nvSpPr>
          <p:spPr>
            <a:xfrm>
              <a:off x="3691575" y="2078675"/>
              <a:ext cx="1672600" cy="197125"/>
            </a:xfrm>
            <a:custGeom>
              <a:avLst/>
              <a:gdLst/>
              <a:ahLst/>
              <a:cxnLst/>
              <a:rect l="l" t="t" r="r" b="b"/>
              <a:pathLst>
                <a:path w="66904" h="7885" extrusionOk="0">
                  <a:moveTo>
                    <a:pt x="13" y="1"/>
                  </a:moveTo>
                  <a:cubicBezTo>
                    <a:pt x="5" y="1"/>
                    <a:pt x="2" y="1"/>
                    <a:pt x="2" y="3"/>
                  </a:cubicBezTo>
                  <a:cubicBezTo>
                    <a:pt x="1" y="7"/>
                    <a:pt x="59" y="20"/>
                    <a:pt x="171" y="42"/>
                  </a:cubicBezTo>
                  <a:lnTo>
                    <a:pt x="676" y="132"/>
                  </a:lnTo>
                  <a:lnTo>
                    <a:pt x="2613" y="451"/>
                  </a:lnTo>
                  <a:lnTo>
                    <a:pt x="9750" y="1578"/>
                  </a:lnTo>
                  <a:lnTo>
                    <a:pt x="33317" y="5183"/>
                  </a:lnTo>
                  <a:cubicBezTo>
                    <a:pt x="35620" y="5524"/>
                    <a:pt x="37859" y="5883"/>
                    <a:pt x="40039" y="6178"/>
                  </a:cubicBezTo>
                  <a:cubicBezTo>
                    <a:pt x="42221" y="6459"/>
                    <a:pt x="44336" y="6614"/>
                    <a:pt x="46349" y="6736"/>
                  </a:cubicBezTo>
                  <a:cubicBezTo>
                    <a:pt x="50379" y="6971"/>
                    <a:pt x="54010" y="7065"/>
                    <a:pt x="57057" y="7201"/>
                  </a:cubicBezTo>
                  <a:cubicBezTo>
                    <a:pt x="58581" y="7267"/>
                    <a:pt x="59958" y="7331"/>
                    <a:pt x="61167" y="7408"/>
                  </a:cubicBezTo>
                  <a:cubicBezTo>
                    <a:pt x="62377" y="7478"/>
                    <a:pt x="63416" y="7558"/>
                    <a:pt x="64266" y="7633"/>
                  </a:cubicBezTo>
                  <a:cubicBezTo>
                    <a:pt x="65115" y="7704"/>
                    <a:pt x="65773" y="7773"/>
                    <a:pt x="66220" y="7824"/>
                  </a:cubicBezTo>
                  <a:lnTo>
                    <a:pt x="66728" y="7874"/>
                  </a:lnTo>
                  <a:cubicBezTo>
                    <a:pt x="66805" y="7881"/>
                    <a:pt x="66858" y="7884"/>
                    <a:pt x="66883" y="7884"/>
                  </a:cubicBezTo>
                  <a:cubicBezTo>
                    <a:pt x="66896" y="7884"/>
                    <a:pt x="66902" y="7884"/>
                    <a:pt x="66902" y="7882"/>
                  </a:cubicBezTo>
                  <a:cubicBezTo>
                    <a:pt x="66903" y="7877"/>
                    <a:pt x="66845" y="7866"/>
                    <a:pt x="66731" y="7848"/>
                  </a:cubicBezTo>
                  <a:lnTo>
                    <a:pt x="66225" y="7772"/>
                  </a:lnTo>
                  <a:cubicBezTo>
                    <a:pt x="65781" y="7703"/>
                    <a:pt x="65125" y="7618"/>
                    <a:pt x="64275" y="7531"/>
                  </a:cubicBezTo>
                  <a:cubicBezTo>
                    <a:pt x="63426" y="7440"/>
                    <a:pt x="62386" y="7345"/>
                    <a:pt x="61176" y="7261"/>
                  </a:cubicBezTo>
                  <a:cubicBezTo>
                    <a:pt x="59967" y="7170"/>
                    <a:pt x="58590" y="7093"/>
                    <a:pt x="57066" y="7014"/>
                  </a:cubicBezTo>
                  <a:cubicBezTo>
                    <a:pt x="54018" y="6855"/>
                    <a:pt x="50387" y="6741"/>
                    <a:pt x="46364" y="6493"/>
                  </a:cubicBezTo>
                  <a:cubicBezTo>
                    <a:pt x="44355" y="6364"/>
                    <a:pt x="42244" y="6206"/>
                    <a:pt x="40074" y="5921"/>
                  </a:cubicBezTo>
                  <a:cubicBezTo>
                    <a:pt x="37905" y="5624"/>
                    <a:pt x="35658" y="5262"/>
                    <a:pt x="33356" y="4922"/>
                  </a:cubicBezTo>
                  <a:lnTo>
                    <a:pt x="9777" y="1393"/>
                  </a:lnTo>
                  <a:lnTo>
                    <a:pt x="2629" y="350"/>
                  </a:lnTo>
                  <a:lnTo>
                    <a:pt x="683" y="79"/>
                  </a:lnTo>
                  <a:lnTo>
                    <a:pt x="176" y="15"/>
                  </a:lnTo>
                  <a:cubicBezTo>
                    <a:pt x="90" y="6"/>
                    <a:pt x="35" y="1"/>
                    <a:pt x="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a:extLst>
                <a:ext uri="{FF2B5EF4-FFF2-40B4-BE49-F238E27FC236}">
                  <a16:creationId xmlns:a16="http://schemas.microsoft.com/office/drawing/2014/main" id="{35F95ADF-83AB-294B-EB07-4B013AE813A7}"/>
                </a:ext>
              </a:extLst>
            </p:cNvPr>
            <p:cNvSpPr/>
            <p:nvPr/>
          </p:nvSpPr>
          <p:spPr>
            <a:xfrm>
              <a:off x="1998375" y="1483200"/>
              <a:ext cx="1855550" cy="1874600"/>
            </a:xfrm>
            <a:custGeom>
              <a:avLst/>
              <a:gdLst/>
              <a:ahLst/>
              <a:cxnLst/>
              <a:rect l="l" t="t" r="r" b="b"/>
              <a:pathLst>
                <a:path w="74222" h="74984" extrusionOk="0">
                  <a:moveTo>
                    <a:pt x="69974" y="0"/>
                  </a:moveTo>
                  <a:lnTo>
                    <a:pt x="1" y="69590"/>
                  </a:lnTo>
                  <a:lnTo>
                    <a:pt x="5114" y="74984"/>
                  </a:lnTo>
                  <a:cubicBezTo>
                    <a:pt x="5114" y="74984"/>
                    <a:pt x="67165" y="13629"/>
                    <a:pt x="74221" y="3908"/>
                  </a:cubicBezTo>
                  <a:lnTo>
                    <a:pt x="699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a:extLst>
                <a:ext uri="{FF2B5EF4-FFF2-40B4-BE49-F238E27FC236}">
                  <a16:creationId xmlns:a16="http://schemas.microsoft.com/office/drawing/2014/main" id="{5301158C-CD9F-263D-68E4-00DD7779E8A1}"/>
                </a:ext>
              </a:extLst>
            </p:cNvPr>
            <p:cNvSpPr/>
            <p:nvPr/>
          </p:nvSpPr>
          <p:spPr>
            <a:xfrm>
              <a:off x="1611200" y="2647100"/>
              <a:ext cx="978700" cy="1034375"/>
            </a:xfrm>
            <a:custGeom>
              <a:avLst/>
              <a:gdLst/>
              <a:ahLst/>
              <a:cxnLst/>
              <a:rect l="l" t="t" r="r" b="b"/>
              <a:pathLst>
                <a:path w="39148" h="41375" extrusionOk="0">
                  <a:moveTo>
                    <a:pt x="38317" y="1"/>
                  </a:moveTo>
                  <a:cubicBezTo>
                    <a:pt x="37054" y="1"/>
                    <a:pt x="29893" y="6630"/>
                    <a:pt x="24175" y="11578"/>
                  </a:cubicBezTo>
                  <a:cubicBezTo>
                    <a:pt x="18712" y="16305"/>
                    <a:pt x="483" y="32979"/>
                    <a:pt x="61" y="39600"/>
                  </a:cubicBezTo>
                  <a:cubicBezTo>
                    <a:pt x="1" y="40544"/>
                    <a:pt x="737" y="41354"/>
                    <a:pt x="1682" y="41373"/>
                  </a:cubicBezTo>
                  <a:cubicBezTo>
                    <a:pt x="1742" y="41374"/>
                    <a:pt x="1804" y="41374"/>
                    <a:pt x="1868" y="41374"/>
                  </a:cubicBezTo>
                  <a:cubicBezTo>
                    <a:pt x="4800" y="41374"/>
                    <a:pt x="12246" y="40113"/>
                    <a:pt x="22645" y="29387"/>
                  </a:cubicBezTo>
                  <a:lnTo>
                    <a:pt x="32022" y="20926"/>
                  </a:lnTo>
                  <a:lnTo>
                    <a:pt x="24848" y="14024"/>
                  </a:lnTo>
                  <a:cubicBezTo>
                    <a:pt x="24848" y="14024"/>
                    <a:pt x="39147" y="778"/>
                    <a:pt x="38463" y="52"/>
                  </a:cubicBezTo>
                  <a:cubicBezTo>
                    <a:pt x="38430" y="18"/>
                    <a:pt x="38381" y="1"/>
                    <a:pt x="38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a:extLst>
                <a:ext uri="{FF2B5EF4-FFF2-40B4-BE49-F238E27FC236}">
                  <a16:creationId xmlns:a16="http://schemas.microsoft.com/office/drawing/2014/main" id="{908A69BB-18DC-DB02-28E6-B0154E33AC29}"/>
                </a:ext>
              </a:extLst>
            </p:cNvPr>
            <p:cNvSpPr/>
            <p:nvPr/>
          </p:nvSpPr>
          <p:spPr>
            <a:xfrm>
              <a:off x="1616350" y="2647100"/>
              <a:ext cx="973550" cy="1034375"/>
            </a:xfrm>
            <a:custGeom>
              <a:avLst/>
              <a:gdLst/>
              <a:ahLst/>
              <a:cxnLst/>
              <a:rect l="l" t="t" r="r" b="b"/>
              <a:pathLst>
                <a:path w="38942" h="41375" extrusionOk="0">
                  <a:moveTo>
                    <a:pt x="38111" y="1"/>
                  </a:moveTo>
                  <a:cubicBezTo>
                    <a:pt x="36848" y="1"/>
                    <a:pt x="29687" y="6630"/>
                    <a:pt x="23969" y="11578"/>
                  </a:cubicBezTo>
                  <a:cubicBezTo>
                    <a:pt x="23496" y="11987"/>
                    <a:pt x="22922" y="12492"/>
                    <a:pt x="22277" y="13067"/>
                  </a:cubicBezTo>
                  <a:lnTo>
                    <a:pt x="29401" y="19892"/>
                  </a:lnTo>
                  <a:lnTo>
                    <a:pt x="20041" y="28373"/>
                  </a:lnTo>
                  <a:cubicBezTo>
                    <a:pt x="10420" y="38340"/>
                    <a:pt x="3319" y="40162"/>
                    <a:pt x="0" y="40378"/>
                  </a:cubicBezTo>
                  <a:cubicBezTo>
                    <a:pt x="252" y="40948"/>
                    <a:pt x="809" y="41360"/>
                    <a:pt x="1476" y="41373"/>
                  </a:cubicBezTo>
                  <a:cubicBezTo>
                    <a:pt x="1536" y="41374"/>
                    <a:pt x="1598" y="41374"/>
                    <a:pt x="1662" y="41374"/>
                  </a:cubicBezTo>
                  <a:cubicBezTo>
                    <a:pt x="4594" y="41374"/>
                    <a:pt x="12040" y="40113"/>
                    <a:pt x="22439" y="29387"/>
                  </a:cubicBezTo>
                  <a:lnTo>
                    <a:pt x="31816" y="20926"/>
                  </a:lnTo>
                  <a:lnTo>
                    <a:pt x="24642" y="14024"/>
                  </a:lnTo>
                  <a:cubicBezTo>
                    <a:pt x="24642" y="14024"/>
                    <a:pt x="38941" y="778"/>
                    <a:pt x="38257" y="52"/>
                  </a:cubicBezTo>
                  <a:cubicBezTo>
                    <a:pt x="38224" y="18"/>
                    <a:pt x="38175" y="1"/>
                    <a:pt x="38111" y="1"/>
                  </a:cubicBezTo>
                  <a:close/>
                </a:path>
              </a:pathLst>
            </a:custGeom>
            <a:solidFill>
              <a:srgbClr val="455A6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a:extLst>
                <a:ext uri="{FF2B5EF4-FFF2-40B4-BE49-F238E27FC236}">
                  <a16:creationId xmlns:a16="http://schemas.microsoft.com/office/drawing/2014/main" id="{5F28A830-2C11-A10E-0794-45835BE86694}"/>
                </a:ext>
              </a:extLst>
            </p:cNvPr>
            <p:cNvSpPr/>
            <p:nvPr/>
          </p:nvSpPr>
          <p:spPr>
            <a:xfrm>
              <a:off x="2386900" y="1678150"/>
              <a:ext cx="1272350" cy="1276525"/>
            </a:xfrm>
            <a:custGeom>
              <a:avLst/>
              <a:gdLst/>
              <a:ahLst/>
              <a:cxnLst/>
              <a:rect l="l" t="t" r="r" b="b"/>
              <a:pathLst>
                <a:path w="50894" h="51061" extrusionOk="0">
                  <a:moveTo>
                    <a:pt x="48824" y="1"/>
                  </a:moveTo>
                  <a:lnTo>
                    <a:pt x="0" y="48962"/>
                  </a:lnTo>
                  <a:lnTo>
                    <a:pt x="1989" y="51060"/>
                  </a:lnTo>
                  <a:lnTo>
                    <a:pt x="50894" y="1906"/>
                  </a:lnTo>
                  <a:lnTo>
                    <a:pt x="48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a:extLst>
                <a:ext uri="{FF2B5EF4-FFF2-40B4-BE49-F238E27FC236}">
                  <a16:creationId xmlns:a16="http://schemas.microsoft.com/office/drawing/2014/main" id="{DB26B412-ACB0-01CE-DC3C-2227BCDF1377}"/>
                </a:ext>
              </a:extLst>
            </p:cNvPr>
            <p:cNvSpPr/>
            <p:nvPr/>
          </p:nvSpPr>
          <p:spPr>
            <a:xfrm>
              <a:off x="3600700" y="1389550"/>
              <a:ext cx="368050" cy="336250"/>
            </a:xfrm>
            <a:custGeom>
              <a:avLst/>
              <a:gdLst/>
              <a:ahLst/>
              <a:cxnLst/>
              <a:rect l="l" t="t" r="r" b="b"/>
              <a:pathLst>
                <a:path w="14722" h="13450" extrusionOk="0">
                  <a:moveTo>
                    <a:pt x="13226" y="0"/>
                  </a:moveTo>
                  <a:cubicBezTo>
                    <a:pt x="11587" y="0"/>
                    <a:pt x="5881" y="3746"/>
                    <a:pt x="5881" y="3746"/>
                  </a:cubicBezTo>
                  <a:lnTo>
                    <a:pt x="7076" y="4982"/>
                  </a:lnTo>
                  <a:lnTo>
                    <a:pt x="1" y="11815"/>
                  </a:lnTo>
                  <a:lnTo>
                    <a:pt x="2342" y="13450"/>
                  </a:lnTo>
                  <a:lnTo>
                    <a:pt x="8802" y="6625"/>
                  </a:lnTo>
                  <a:lnTo>
                    <a:pt x="10084" y="7718"/>
                  </a:lnTo>
                  <a:cubicBezTo>
                    <a:pt x="10084" y="7718"/>
                    <a:pt x="14722" y="409"/>
                    <a:pt x="13427" y="26"/>
                  </a:cubicBezTo>
                  <a:cubicBezTo>
                    <a:pt x="13369" y="9"/>
                    <a:pt x="13302" y="0"/>
                    <a:pt x="1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a:extLst>
                <a:ext uri="{FF2B5EF4-FFF2-40B4-BE49-F238E27FC236}">
                  <a16:creationId xmlns:a16="http://schemas.microsoft.com/office/drawing/2014/main" id="{891E9108-36C3-D09D-CF56-8776D47AF892}"/>
                </a:ext>
              </a:extLst>
            </p:cNvPr>
            <p:cNvSpPr/>
            <p:nvPr/>
          </p:nvSpPr>
          <p:spPr>
            <a:xfrm>
              <a:off x="2550575" y="1735125"/>
              <a:ext cx="345425" cy="679125"/>
            </a:xfrm>
            <a:custGeom>
              <a:avLst/>
              <a:gdLst/>
              <a:ahLst/>
              <a:cxnLst/>
              <a:rect l="l" t="t" r="r" b="b"/>
              <a:pathLst>
                <a:path w="13817" h="27165" extrusionOk="0">
                  <a:moveTo>
                    <a:pt x="7854" y="0"/>
                  </a:moveTo>
                  <a:cubicBezTo>
                    <a:pt x="5304" y="0"/>
                    <a:pt x="2764" y="751"/>
                    <a:pt x="579" y="2231"/>
                  </a:cubicBezTo>
                  <a:lnTo>
                    <a:pt x="1" y="2622"/>
                  </a:lnTo>
                  <a:lnTo>
                    <a:pt x="211" y="22652"/>
                  </a:lnTo>
                  <a:cubicBezTo>
                    <a:pt x="236" y="25016"/>
                    <a:pt x="2065" y="26970"/>
                    <a:pt x="4422" y="27151"/>
                  </a:cubicBezTo>
                  <a:cubicBezTo>
                    <a:pt x="4541" y="27160"/>
                    <a:pt x="4659" y="27165"/>
                    <a:pt x="4776" y="27165"/>
                  </a:cubicBezTo>
                  <a:cubicBezTo>
                    <a:pt x="7203" y="27165"/>
                    <a:pt x="9234" y="25244"/>
                    <a:pt x="9330" y="22778"/>
                  </a:cubicBezTo>
                  <a:cubicBezTo>
                    <a:pt x="9425" y="20294"/>
                    <a:pt x="9509" y="17785"/>
                    <a:pt x="9509" y="17785"/>
                  </a:cubicBezTo>
                  <a:cubicBezTo>
                    <a:pt x="9509" y="17785"/>
                    <a:pt x="13271" y="17433"/>
                    <a:pt x="13543" y="13709"/>
                  </a:cubicBezTo>
                  <a:cubicBezTo>
                    <a:pt x="13817" y="9984"/>
                    <a:pt x="13692" y="1389"/>
                    <a:pt x="13692" y="1389"/>
                  </a:cubicBezTo>
                  <a:cubicBezTo>
                    <a:pt x="11849" y="459"/>
                    <a:pt x="9848"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a:extLst>
                <a:ext uri="{FF2B5EF4-FFF2-40B4-BE49-F238E27FC236}">
                  <a16:creationId xmlns:a16="http://schemas.microsoft.com/office/drawing/2014/main" id="{5D206C6B-5CCE-6A05-ABEF-A3161749C5C7}"/>
                </a:ext>
              </a:extLst>
            </p:cNvPr>
            <p:cNvSpPr/>
            <p:nvPr/>
          </p:nvSpPr>
          <p:spPr>
            <a:xfrm>
              <a:off x="2483300" y="1646350"/>
              <a:ext cx="572900" cy="584225"/>
            </a:xfrm>
            <a:custGeom>
              <a:avLst/>
              <a:gdLst/>
              <a:ahLst/>
              <a:cxnLst/>
              <a:rect l="l" t="t" r="r" b="b"/>
              <a:pathLst>
                <a:path w="22916" h="23369" extrusionOk="0">
                  <a:moveTo>
                    <a:pt x="8427" y="0"/>
                  </a:moveTo>
                  <a:cubicBezTo>
                    <a:pt x="7965" y="0"/>
                    <a:pt x="7487" y="30"/>
                    <a:pt x="6943" y="104"/>
                  </a:cubicBezTo>
                  <a:cubicBezTo>
                    <a:pt x="6892" y="103"/>
                    <a:pt x="6841" y="102"/>
                    <a:pt x="6791" y="102"/>
                  </a:cubicBezTo>
                  <a:cubicBezTo>
                    <a:pt x="4586" y="102"/>
                    <a:pt x="2597" y="1557"/>
                    <a:pt x="1569" y="3338"/>
                  </a:cubicBezTo>
                  <a:cubicBezTo>
                    <a:pt x="517" y="5161"/>
                    <a:pt x="289" y="7274"/>
                    <a:pt x="193" y="9330"/>
                  </a:cubicBezTo>
                  <a:cubicBezTo>
                    <a:pt x="1" y="13360"/>
                    <a:pt x="239" y="17397"/>
                    <a:pt x="479" y="21425"/>
                  </a:cubicBezTo>
                  <a:cubicBezTo>
                    <a:pt x="496" y="21725"/>
                    <a:pt x="523" y="22048"/>
                    <a:pt x="737" y="22279"/>
                  </a:cubicBezTo>
                  <a:cubicBezTo>
                    <a:pt x="970" y="22530"/>
                    <a:pt x="1361" y="22598"/>
                    <a:pt x="1719" y="22647"/>
                  </a:cubicBezTo>
                  <a:cubicBezTo>
                    <a:pt x="5198" y="23128"/>
                    <a:pt x="8702" y="23368"/>
                    <a:pt x="12205" y="23368"/>
                  </a:cubicBezTo>
                  <a:cubicBezTo>
                    <a:pt x="15632" y="23368"/>
                    <a:pt x="19059" y="23138"/>
                    <a:pt x="22462" y="22678"/>
                  </a:cubicBezTo>
                  <a:cubicBezTo>
                    <a:pt x="22916" y="21858"/>
                    <a:pt x="22280" y="20884"/>
                    <a:pt x="21545" y="20254"/>
                  </a:cubicBezTo>
                  <a:cubicBezTo>
                    <a:pt x="20811" y="19623"/>
                    <a:pt x="19904" y="19051"/>
                    <a:pt x="19638" y="18166"/>
                  </a:cubicBezTo>
                  <a:cubicBezTo>
                    <a:pt x="19222" y="16774"/>
                    <a:pt x="20605" y="15280"/>
                    <a:pt x="20065" y="13924"/>
                  </a:cubicBezTo>
                  <a:cubicBezTo>
                    <a:pt x="19660" y="12903"/>
                    <a:pt x="18318" y="12401"/>
                    <a:pt x="17847" y="11405"/>
                  </a:cubicBezTo>
                  <a:cubicBezTo>
                    <a:pt x="17055" y="9731"/>
                    <a:pt x="19098" y="7708"/>
                    <a:pt x="18192" y="6084"/>
                  </a:cubicBezTo>
                  <a:cubicBezTo>
                    <a:pt x="17719" y="5237"/>
                    <a:pt x="16613" y="4862"/>
                    <a:pt x="15915" y="4155"/>
                  </a:cubicBezTo>
                  <a:cubicBezTo>
                    <a:pt x="15296" y="3531"/>
                    <a:pt x="15031" y="2682"/>
                    <a:pt x="14497" y="1999"/>
                  </a:cubicBezTo>
                  <a:cubicBezTo>
                    <a:pt x="13659" y="927"/>
                    <a:pt x="12215" y="350"/>
                    <a:pt x="10778" y="183"/>
                  </a:cubicBezTo>
                  <a:cubicBezTo>
                    <a:pt x="9889" y="80"/>
                    <a:pt x="9179" y="0"/>
                    <a:pt x="8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a:extLst>
                <a:ext uri="{FF2B5EF4-FFF2-40B4-BE49-F238E27FC236}">
                  <a16:creationId xmlns:a16="http://schemas.microsoft.com/office/drawing/2014/main" id="{3A3FE5B9-6E94-87B7-41FE-D7FE8D495D33}"/>
                </a:ext>
              </a:extLst>
            </p:cNvPr>
            <p:cNvSpPr/>
            <p:nvPr/>
          </p:nvSpPr>
          <p:spPr>
            <a:xfrm>
              <a:off x="2341975" y="1755400"/>
              <a:ext cx="316700" cy="463600"/>
            </a:xfrm>
            <a:custGeom>
              <a:avLst/>
              <a:gdLst/>
              <a:ahLst/>
              <a:cxnLst/>
              <a:rect l="l" t="t" r="r" b="b"/>
              <a:pathLst>
                <a:path w="12668" h="18544" extrusionOk="0">
                  <a:moveTo>
                    <a:pt x="7288" y="0"/>
                  </a:moveTo>
                  <a:cubicBezTo>
                    <a:pt x="6326" y="468"/>
                    <a:pt x="5910" y="1617"/>
                    <a:pt x="5770" y="2678"/>
                  </a:cubicBezTo>
                  <a:cubicBezTo>
                    <a:pt x="5631" y="3738"/>
                    <a:pt x="5669" y="4852"/>
                    <a:pt x="5227" y="5826"/>
                  </a:cubicBezTo>
                  <a:cubicBezTo>
                    <a:pt x="4757" y="6867"/>
                    <a:pt x="3774" y="7661"/>
                    <a:pt x="3516" y="8775"/>
                  </a:cubicBezTo>
                  <a:cubicBezTo>
                    <a:pt x="3179" y="10221"/>
                    <a:pt x="4134" y="11927"/>
                    <a:pt x="3272" y="13137"/>
                  </a:cubicBezTo>
                  <a:cubicBezTo>
                    <a:pt x="2717" y="13917"/>
                    <a:pt x="1628" y="14112"/>
                    <a:pt x="944" y="14783"/>
                  </a:cubicBezTo>
                  <a:cubicBezTo>
                    <a:pt x="0" y="15710"/>
                    <a:pt x="84" y="17228"/>
                    <a:pt x="234" y="18543"/>
                  </a:cubicBezTo>
                  <a:lnTo>
                    <a:pt x="12668" y="18431"/>
                  </a:lnTo>
                  <a:lnTo>
                    <a:pt x="72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a:extLst>
                <a:ext uri="{FF2B5EF4-FFF2-40B4-BE49-F238E27FC236}">
                  <a16:creationId xmlns:a16="http://schemas.microsoft.com/office/drawing/2014/main" id="{8444FB01-5493-4F77-B928-ECE41123C030}"/>
                </a:ext>
              </a:extLst>
            </p:cNvPr>
            <p:cNvSpPr/>
            <p:nvPr/>
          </p:nvSpPr>
          <p:spPr>
            <a:xfrm>
              <a:off x="2278750" y="1628750"/>
              <a:ext cx="330300" cy="281600"/>
            </a:xfrm>
            <a:custGeom>
              <a:avLst/>
              <a:gdLst/>
              <a:ahLst/>
              <a:cxnLst/>
              <a:rect l="l" t="t" r="r" b="b"/>
              <a:pathLst>
                <a:path w="13212" h="11264" extrusionOk="0">
                  <a:moveTo>
                    <a:pt x="8845" y="1"/>
                  </a:moveTo>
                  <a:cubicBezTo>
                    <a:pt x="8144" y="1"/>
                    <a:pt x="7443" y="189"/>
                    <a:pt x="6846" y="557"/>
                  </a:cubicBezTo>
                  <a:cubicBezTo>
                    <a:pt x="4860" y="1784"/>
                    <a:pt x="4159" y="4713"/>
                    <a:pt x="1924" y="5392"/>
                  </a:cubicBezTo>
                  <a:cubicBezTo>
                    <a:pt x="1343" y="5569"/>
                    <a:pt x="625" y="5620"/>
                    <a:pt x="320" y="6146"/>
                  </a:cubicBezTo>
                  <a:cubicBezTo>
                    <a:pt x="0" y="6693"/>
                    <a:pt x="398" y="7433"/>
                    <a:pt x="968" y="7707"/>
                  </a:cubicBezTo>
                  <a:cubicBezTo>
                    <a:pt x="1296" y="7864"/>
                    <a:pt x="1656" y="7912"/>
                    <a:pt x="2022" y="7912"/>
                  </a:cubicBezTo>
                  <a:cubicBezTo>
                    <a:pt x="2114" y="7912"/>
                    <a:pt x="2208" y="7909"/>
                    <a:pt x="2301" y="7904"/>
                  </a:cubicBezTo>
                  <a:lnTo>
                    <a:pt x="2301" y="7904"/>
                  </a:lnTo>
                  <a:cubicBezTo>
                    <a:pt x="1802" y="8099"/>
                    <a:pt x="1432" y="8687"/>
                    <a:pt x="1540" y="9234"/>
                  </a:cubicBezTo>
                  <a:cubicBezTo>
                    <a:pt x="1671" y="9892"/>
                    <a:pt x="2349" y="10344"/>
                    <a:pt x="3019" y="10344"/>
                  </a:cubicBezTo>
                  <a:cubicBezTo>
                    <a:pt x="3097" y="10344"/>
                    <a:pt x="3174" y="10338"/>
                    <a:pt x="3250" y="10326"/>
                  </a:cubicBezTo>
                  <a:cubicBezTo>
                    <a:pt x="3979" y="10207"/>
                    <a:pt x="4569" y="9609"/>
                    <a:pt x="4815" y="8911"/>
                  </a:cubicBezTo>
                  <a:lnTo>
                    <a:pt x="4815" y="8911"/>
                  </a:lnTo>
                  <a:lnTo>
                    <a:pt x="4016" y="11229"/>
                  </a:lnTo>
                  <a:cubicBezTo>
                    <a:pt x="4148" y="11252"/>
                    <a:pt x="4278" y="11263"/>
                    <a:pt x="4407" y="11263"/>
                  </a:cubicBezTo>
                  <a:cubicBezTo>
                    <a:pt x="5783" y="11263"/>
                    <a:pt x="6947" y="9992"/>
                    <a:pt x="7663" y="8748"/>
                  </a:cubicBezTo>
                  <a:cubicBezTo>
                    <a:pt x="8447" y="7388"/>
                    <a:pt x="9158" y="5798"/>
                    <a:pt x="10605" y="5192"/>
                  </a:cubicBezTo>
                  <a:cubicBezTo>
                    <a:pt x="11249" y="4923"/>
                    <a:pt x="11997" y="4874"/>
                    <a:pt x="12550" y="4449"/>
                  </a:cubicBezTo>
                  <a:cubicBezTo>
                    <a:pt x="13102" y="4023"/>
                    <a:pt x="13211" y="2959"/>
                    <a:pt x="12545" y="2753"/>
                  </a:cubicBezTo>
                  <a:lnTo>
                    <a:pt x="12545" y="2753"/>
                  </a:lnTo>
                  <a:lnTo>
                    <a:pt x="12558" y="3091"/>
                  </a:lnTo>
                  <a:cubicBezTo>
                    <a:pt x="12335" y="1887"/>
                    <a:pt x="11490" y="815"/>
                    <a:pt x="10371" y="318"/>
                  </a:cubicBezTo>
                  <a:cubicBezTo>
                    <a:pt x="9891" y="106"/>
                    <a:pt x="9368" y="1"/>
                    <a:pt x="8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a:extLst>
                <a:ext uri="{FF2B5EF4-FFF2-40B4-BE49-F238E27FC236}">
                  <a16:creationId xmlns:a16="http://schemas.microsoft.com/office/drawing/2014/main" id="{5FD99B25-8982-2C0C-C850-321020FC38CB}"/>
                </a:ext>
              </a:extLst>
            </p:cNvPr>
            <p:cNvSpPr/>
            <p:nvPr/>
          </p:nvSpPr>
          <p:spPr>
            <a:xfrm>
              <a:off x="2574075" y="1707050"/>
              <a:ext cx="59475" cy="90225"/>
            </a:xfrm>
            <a:custGeom>
              <a:avLst/>
              <a:gdLst/>
              <a:ahLst/>
              <a:cxnLst/>
              <a:rect l="l" t="t" r="r" b="b"/>
              <a:pathLst>
                <a:path w="2379" h="3609" extrusionOk="0">
                  <a:moveTo>
                    <a:pt x="1396" y="1"/>
                  </a:moveTo>
                  <a:cubicBezTo>
                    <a:pt x="1392" y="1"/>
                    <a:pt x="1390" y="2"/>
                    <a:pt x="1389" y="3"/>
                  </a:cubicBezTo>
                  <a:cubicBezTo>
                    <a:pt x="1360" y="36"/>
                    <a:pt x="1580" y="220"/>
                    <a:pt x="1771" y="612"/>
                  </a:cubicBezTo>
                  <a:cubicBezTo>
                    <a:pt x="1962" y="994"/>
                    <a:pt x="2097" y="1625"/>
                    <a:pt x="1863" y="2234"/>
                  </a:cubicBezTo>
                  <a:cubicBezTo>
                    <a:pt x="1623" y="2840"/>
                    <a:pt x="1096" y="3214"/>
                    <a:pt x="697" y="3365"/>
                  </a:cubicBezTo>
                  <a:cubicBezTo>
                    <a:pt x="292" y="3525"/>
                    <a:pt x="5" y="3510"/>
                    <a:pt x="5" y="3556"/>
                  </a:cubicBezTo>
                  <a:cubicBezTo>
                    <a:pt x="0" y="3572"/>
                    <a:pt x="105" y="3609"/>
                    <a:pt x="290" y="3609"/>
                  </a:cubicBezTo>
                  <a:cubicBezTo>
                    <a:pt x="413" y="3609"/>
                    <a:pt x="572" y="3592"/>
                    <a:pt x="757" y="3542"/>
                  </a:cubicBezTo>
                  <a:cubicBezTo>
                    <a:pt x="1208" y="3424"/>
                    <a:pt x="1828" y="3034"/>
                    <a:pt x="2108" y="2329"/>
                  </a:cubicBezTo>
                  <a:cubicBezTo>
                    <a:pt x="2378" y="1623"/>
                    <a:pt x="2186" y="915"/>
                    <a:pt x="1934" y="523"/>
                  </a:cubicBezTo>
                  <a:cubicBezTo>
                    <a:pt x="1698" y="146"/>
                    <a:pt x="1444" y="1"/>
                    <a:pt x="1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a:extLst>
                <a:ext uri="{FF2B5EF4-FFF2-40B4-BE49-F238E27FC236}">
                  <a16:creationId xmlns:a16="http://schemas.microsoft.com/office/drawing/2014/main" id="{C0D4AB44-273D-3882-DED0-44268FACE8A5}"/>
                </a:ext>
              </a:extLst>
            </p:cNvPr>
            <p:cNvSpPr/>
            <p:nvPr/>
          </p:nvSpPr>
          <p:spPr>
            <a:xfrm>
              <a:off x="2945875" y="4596200"/>
              <a:ext cx="369550" cy="799925"/>
            </a:xfrm>
            <a:custGeom>
              <a:avLst/>
              <a:gdLst/>
              <a:ahLst/>
              <a:cxnLst/>
              <a:rect l="l" t="t" r="r" b="b"/>
              <a:pathLst>
                <a:path w="14782" h="31997" extrusionOk="0">
                  <a:moveTo>
                    <a:pt x="11058" y="1"/>
                  </a:moveTo>
                  <a:lnTo>
                    <a:pt x="0" y="2600"/>
                  </a:lnTo>
                  <a:lnTo>
                    <a:pt x="6375" y="31997"/>
                  </a:lnTo>
                  <a:lnTo>
                    <a:pt x="14782" y="31800"/>
                  </a:lnTo>
                  <a:lnTo>
                    <a:pt x="110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a:extLst>
                <a:ext uri="{FF2B5EF4-FFF2-40B4-BE49-F238E27FC236}">
                  <a16:creationId xmlns:a16="http://schemas.microsoft.com/office/drawing/2014/main" id="{D1FB5CD3-1273-F4CE-95A0-010DB816DFAA}"/>
                </a:ext>
              </a:extLst>
            </p:cNvPr>
            <p:cNvSpPr/>
            <p:nvPr/>
          </p:nvSpPr>
          <p:spPr>
            <a:xfrm>
              <a:off x="2058125" y="2613425"/>
              <a:ext cx="315100" cy="389025"/>
            </a:xfrm>
            <a:custGeom>
              <a:avLst/>
              <a:gdLst/>
              <a:ahLst/>
              <a:cxnLst/>
              <a:rect l="l" t="t" r="r" b="b"/>
              <a:pathLst>
                <a:path w="12604" h="15561" extrusionOk="0">
                  <a:moveTo>
                    <a:pt x="5529" y="1"/>
                  </a:moveTo>
                  <a:cubicBezTo>
                    <a:pt x="5529" y="1"/>
                    <a:pt x="5386" y="206"/>
                    <a:pt x="5154" y="574"/>
                  </a:cubicBezTo>
                  <a:cubicBezTo>
                    <a:pt x="3803" y="2720"/>
                    <a:pt x="0" y="10413"/>
                    <a:pt x="3205" y="15560"/>
                  </a:cubicBezTo>
                  <a:lnTo>
                    <a:pt x="11245" y="8492"/>
                  </a:lnTo>
                  <a:lnTo>
                    <a:pt x="12604" y="5316"/>
                  </a:lnTo>
                  <a:lnTo>
                    <a:pt x="55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a:extLst>
                <a:ext uri="{FF2B5EF4-FFF2-40B4-BE49-F238E27FC236}">
                  <a16:creationId xmlns:a16="http://schemas.microsoft.com/office/drawing/2014/main" id="{D8207716-1FE0-3A5E-929F-10F8973B858F}"/>
                </a:ext>
              </a:extLst>
            </p:cNvPr>
            <p:cNvSpPr/>
            <p:nvPr/>
          </p:nvSpPr>
          <p:spPr>
            <a:xfrm>
              <a:off x="2244500" y="4067725"/>
              <a:ext cx="362050" cy="1304750"/>
            </a:xfrm>
            <a:custGeom>
              <a:avLst/>
              <a:gdLst/>
              <a:ahLst/>
              <a:cxnLst/>
              <a:rect l="l" t="t" r="r" b="b"/>
              <a:pathLst>
                <a:path w="14482" h="52190" extrusionOk="0">
                  <a:moveTo>
                    <a:pt x="2709" y="0"/>
                  </a:moveTo>
                  <a:lnTo>
                    <a:pt x="1" y="50190"/>
                  </a:lnTo>
                  <a:lnTo>
                    <a:pt x="8277" y="52190"/>
                  </a:lnTo>
                  <a:lnTo>
                    <a:pt x="14481" y="1058"/>
                  </a:lnTo>
                  <a:lnTo>
                    <a:pt x="27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a:extLst>
                <a:ext uri="{FF2B5EF4-FFF2-40B4-BE49-F238E27FC236}">
                  <a16:creationId xmlns:a16="http://schemas.microsoft.com/office/drawing/2014/main" id="{61E2B222-3A35-29C1-9BFF-6EEEFF9563EE}"/>
                </a:ext>
              </a:extLst>
            </p:cNvPr>
            <p:cNvSpPr/>
            <p:nvPr/>
          </p:nvSpPr>
          <p:spPr>
            <a:xfrm>
              <a:off x="2151750" y="2218975"/>
              <a:ext cx="1074375" cy="993125"/>
            </a:xfrm>
            <a:custGeom>
              <a:avLst/>
              <a:gdLst/>
              <a:ahLst/>
              <a:cxnLst/>
              <a:rect l="l" t="t" r="r" b="b"/>
              <a:pathLst>
                <a:path w="42975" h="39725" extrusionOk="0">
                  <a:moveTo>
                    <a:pt x="40672" y="0"/>
                  </a:moveTo>
                  <a:cubicBezTo>
                    <a:pt x="35389" y="893"/>
                    <a:pt x="26328" y="2027"/>
                    <a:pt x="26328" y="2027"/>
                  </a:cubicBezTo>
                  <a:lnTo>
                    <a:pt x="14817" y="1930"/>
                  </a:lnTo>
                  <a:cubicBezTo>
                    <a:pt x="14817" y="1930"/>
                    <a:pt x="14764" y="1927"/>
                    <a:pt x="14666" y="1927"/>
                  </a:cubicBezTo>
                  <a:cubicBezTo>
                    <a:pt x="13953" y="1927"/>
                    <a:pt x="10842" y="2071"/>
                    <a:pt x="7948" y="4448"/>
                  </a:cubicBezTo>
                  <a:cubicBezTo>
                    <a:pt x="7416" y="4884"/>
                    <a:pt x="3006" y="10747"/>
                    <a:pt x="1" y="16545"/>
                  </a:cubicBezTo>
                  <a:lnTo>
                    <a:pt x="9259" y="23229"/>
                  </a:lnTo>
                  <a:lnTo>
                    <a:pt x="10784" y="20545"/>
                  </a:lnTo>
                  <a:lnTo>
                    <a:pt x="10805" y="20709"/>
                  </a:lnTo>
                  <a:cubicBezTo>
                    <a:pt x="10923" y="21660"/>
                    <a:pt x="11220" y="23198"/>
                    <a:pt x="11443" y="24132"/>
                  </a:cubicBezTo>
                  <a:cubicBezTo>
                    <a:pt x="12148" y="27079"/>
                    <a:pt x="12541" y="30964"/>
                    <a:pt x="11024" y="33536"/>
                  </a:cubicBezTo>
                  <a:cubicBezTo>
                    <a:pt x="11024" y="33536"/>
                    <a:pt x="8951" y="36608"/>
                    <a:pt x="9040" y="39725"/>
                  </a:cubicBezTo>
                  <a:lnTo>
                    <a:pt x="35701" y="39448"/>
                  </a:lnTo>
                  <a:lnTo>
                    <a:pt x="34883" y="36593"/>
                  </a:lnTo>
                  <a:cubicBezTo>
                    <a:pt x="34883" y="36593"/>
                    <a:pt x="32240" y="27964"/>
                    <a:pt x="32260" y="27778"/>
                  </a:cubicBezTo>
                  <a:lnTo>
                    <a:pt x="30635" y="22646"/>
                  </a:lnTo>
                  <a:lnTo>
                    <a:pt x="31308" y="13647"/>
                  </a:lnTo>
                  <a:lnTo>
                    <a:pt x="42975" y="10832"/>
                  </a:lnTo>
                  <a:lnTo>
                    <a:pt x="406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a:extLst>
                <a:ext uri="{FF2B5EF4-FFF2-40B4-BE49-F238E27FC236}">
                  <a16:creationId xmlns:a16="http://schemas.microsoft.com/office/drawing/2014/main" id="{E4ACA28E-9872-9ED9-1F61-62B1E23143F9}"/>
                </a:ext>
              </a:extLst>
            </p:cNvPr>
            <p:cNvSpPr/>
            <p:nvPr/>
          </p:nvSpPr>
          <p:spPr>
            <a:xfrm>
              <a:off x="2302450" y="2251275"/>
              <a:ext cx="872200" cy="180625"/>
            </a:xfrm>
            <a:custGeom>
              <a:avLst/>
              <a:gdLst/>
              <a:ahLst/>
              <a:cxnLst/>
              <a:rect l="l" t="t" r="r" b="b"/>
              <a:pathLst>
                <a:path w="34888" h="7225" extrusionOk="0">
                  <a:moveTo>
                    <a:pt x="34868" y="1"/>
                  </a:moveTo>
                  <a:cubicBezTo>
                    <a:pt x="34859" y="1"/>
                    <a:pt x="34828" y="12"/>
                    <a:pt x="34778" y="33"/>
                  </a:cubicBezTo>
                  <a:cubicBezTo>
                    <a:pt x="34689" y="69"/>
                    <a:pt x="34601" y="110"/>
                    <a:pt x="34517" y="156"/>
                  </a:cubicBezTo>
                  <a:cubicBezTo>
                    <a:pt x="34291" y="273"/>
                    <a:pt x="33971" y="471"/>
                    <a:pt x="33599" y="781"/>
                  </a:cubicBezTo>
                  <a:cubicBezTo>
                    <a:pt x="33225" y="1086"/>
                    <a:pt x="32809" y="1505"/>
                    <a:pt x="32337" y="1996"/>
                  </a:cubicBezTo>
                  <a:cubicBezTo>
                    <a:pt x="31866" y="2487"/>
                    <a:pt x="31321" y="3034"/>
                    <a:pt x="30628" y="3528"/>
                  </a:cubicBezTo>
                  <a:cubicBezTo>
                    <a:pt x="29265" y="4530"/>
                    <a:pt x="27338" y="5364"/>
                    <a:pt x="25094" y="5530"/>
                  </a:cubicBezTo>
                  <a:cubicBezTo>
                    <a:pt x="24853" y="5546"/>
                    <a:pt x="24608" y="5554"/>
                    <a:pt x="24360" y="5554"/>
                  </a:cubicBezTo>
                  <a:cubicBezTo>
                    <a:pt x="23464" y="5554"/>
                    <a:pt x="22535" y="5446"/>
                    <a:pt x="21616" y="5187"/>
                  </a:cubicBezTo>
                  <a:cubicBezTo>
                    <a:pt x="20438" y="4865"/>
                    <a:pt x="19272" y="4328"/>
                    <a:pt x="18000" y="3967"/>
                  </a:cubicBezTo>
                  <a:cubicBezTo>
                    <a:pt x="17364" y="3786"/>
                    <a:pt x="16712" y="3665"/>
                    <a:pt x="16061" y="3646"/>
                  </a:cubicBezTo>
                  <a:cubicBezTo>
                    <a:pt x="16023" y="3645"/>
                    <a:pt x="15986" y="3645"/>
                    <a:pt x="15948" y="3645"/>
                  </a:cubicBezTo>
                  <a:cubicBezTo>
                    <a:pt x="15335" y="3645"/>
                    <a:pt x="14737" y="3733"/>
                    <a:pt x="14164" y="3872"/>
                  </a:cubicBezTo>
                  <a:cubicBezTo>
                    <a:pt x="12947" y="4182"/>
                    <a:pt x="11863" y="4714"/>
                    <a:pt x="10846" y="5210"/>
                  </a:cubicBezTo>
                  <a:cubicBezTo>
                    <a:pt x="9829" y="5709"/>
                    <a:pt x="8869" y="6196"/>
                    <a:pt x="7924" y="6520"/>
                  </a:cubicBezTo>
                  <a:cubicBezTo>
                    <a:pt x="6983" y="6855"/>
                    <a:pt x="6062" y="7022"/>
                    <a:pt x="5214" y="7037"/>
                  </a:cubicBezTo>
                  <a:cubicBezTo>
                    <a:pt x="5150" y="7039"/>
                    <a:pt x="5088" y="7039"/>
                    <a:pt x="5026" y="7039"/>
                  </a:cubicBezTo>
                  <a:cubicBezTo>
                    <a:pt x="3410" y="7039"/>
                    <a:pt x="2131" y="6612"/>
                    <a:pt x="1307" y="6226"/>
                  </a:cubicBezTo>
                  <a:cubicBezTo>
                    <a:pt x="473" y="5839"/>
                    <a:pt x="54" y="5512"/>
                    <a:pt x="10" y="5512"/>
                  </a:cubicBezTo>
                  <a:cubicBezTo>
                    <a:pt x="8" y="5512"/>
                    <a:pt x="7" y="5513"/>
                    <a:pt x="6" y="5514"/>
                  </a:cubicBezTo>
                  <a:cubicBezTo>
                    <a:pt x="1" y="5521"/>
                    <a:pt x="104" y="5603"/>
                    <a:pt x="309" y="5753"/>
                  </a:cubicBezTo>
                  <a:cubicBezTo>
                    <a:pt x="612" y="5965"/>
                    <a:pt x="930" y="6154"/>
                    <a:pt x="1262" y="6319"/>
                  </a:cubicBezTo>
                  <a:cubicBezTo>
                    <a:pt x="2105" y="6749"/>
                    <a:pt x="3444" y="7225"/>
                    <a:pt x="5154" y="7225"/>
                  </a:cubicBezTo>
                  <a:cubicBezTo>
                    <a:pt x="5175" y="7225"/>
                    <a:pt x="5195" y="7225"/>
                    <a:pt x="5216" y="7225"/>
                  </a:cubicBezTo>
                  <a:cubicBezTo>
                    <a:pt x="6083" y="7221"/>
                    <a:pt x="7033" y="7060"/>
                    <a:pt x="7995" y="6727"/>
                  </a:cubicBezTo>
                  <a:cubicBezTo>
                    <a:pt x="8963" y="6405"/>
                    <a:pt x="9934" y="5922"/>
                    <a:pt x="10953" y="5429"/>
                  </a:cubicBezTo>
                  <a:cubicBezTo>
                    <a:pt x="11972" y="4939"/>
                    <a:pt x="13044" y="4420"/>
                    <a:pt x="14225" y="4123"/>
                  </a:cubicBezTo>
                  <a:cubicBezTo>
                    <a:pt x="14780" y="3990"/>
                    <a:pt x="15355" y="3907"/>
                    <a:pt x="15940" y="3907"/>
                  </a:cubicBezTo>
                  <a:cubicBezTo>
                    <a:pt x="15978" y="3907"/>
                    <a:pt x="16016" y="3908"/>
                    <a:pt x="16054" y="3908"/>
                  </a:cubicBezTo>
                  <a:cubicBezTo>
                    <a:pt x="16678" y="3928"/>
                    <a:pt x="17307" y="4044"/>
                    <a:pt x="17929" y="4221"/>
                  </a:cubicBezTo>
                  <a:cubicBezTo>
                    <a:pt x="19173" y="4573"/>
                    <a:pt x="20343" y="5109"/>
                    <a:pt x="21547" y="5437"/>
                  </a:cubicBezTo>
                  <a:cubicBezTo>
                    <a:pt x="22472" y="5693"/>
                    <a:pt x="23407" y="5801"/>
                    <a:pt x="24308" y="5801"/>
                  </a:cubicBezTo>
                  <a:cubicBezTo>
                    <a:pt x="24580" y="5801"/>
                    <a:pt x="24848" y="5791"/>
                    <a:pt x="25113" y="5773"/>
                  </a:cubicBezTo>
                  <a:cubicBezTo>
                    <a:pt x="27406" y="5588"/>
                    <a:pt x="29364" y="4719"/>
                    <a:pt x="30740" y="3678"/>
                  </a:cubicBezTo>
                  <a:cubicBezTo>
                    <a:pt x="31437" y="3165"/>
                    <a:pt x="31984" y="2597"/>
                    <a:pt x="32444" y="2097"/>
                  </a:cubicBezTo>
                  <a:cubicBezTo>
                    <a:pt x="32908" y="1598"/>
                    <a:pt x="33308" y="1172"/>
                    <a:pt x="33667" y="858"/>
                  </a:cubicBezTo>
                  <a:cubicBezTo>
                    <a:pt x="34379" y="223"/>
                    <a:pt x="34887" y="28"/>
                    <a:pt x="34871" y="2"/>
                  </a:cubicBezTo>
                  <a:cubicBezTo>
                    <a:pt x="34871" y="1"/>
                    <a:pt x="34870" y="1"/>
                    <a:pt x="34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a:extLst>
                <a:ext uri="{FF2B5EF4-FFF2-40B4-BE49-F238E27FC236}">
                  <a16:creationId xmlns:a16="http://schemas.microsoft.com/office/drawing/2014/main" id="{3B06BCF9-D3E0-35B8-502C-D3371A01A552}"/>
                </a:ext>
              </a:extLst>
            </p:cNvPr>
            <p:cNvSpPr/>
            <p:nvPr/>
          </p:nvSpPr>
          <p:spPr>
            <a:xfrm>
              <a:off x="2231175" y="2497125"/>
              <a:ext cx="688650" cy="158200"/>
            </a:xfrm>
            <a:custGeom>
              <a:avLst/>
              <a:gdLst/>
              <a:ahLst/>
              <a:cxnLst/>
              <a:rect l="l" t="t" r="r" b="b"/>
              <a:pathLst>
                <a:path w="27546" h="6328" extrusionOk="0">
                  <a:moveTo>
                    <a:pt x="8" y="1"/>
                  </a:moveTo>
                  <a:cubicBezTo>
                    <a:pt x="8" y="1"/>
                    <a:pt x="7" y="1"/>
                    <a:pt x="7" y="1"/>
                  </a:cubicBezTo>
                  <a:cubicBezTo>
                    <a:pt x="0" y="6"/>
                    <a:pt x="49" y="105"/>
                    <a:pt x="153" y="287"/>
                  </a:cubicBezTo>
                  <a:cubicBezTo>
                    <a:pt x="255" y="471"/>
                    <a:pt x="409" y="738"/>
                    <a:pt x="615" y="1080"/>
                  </a:cubicBezTo>
                  <a:cubicBezTo>
                    <a:pt x="1035" y="1756"/>
                    <a:pt x="1636" y="2755"/>
                    <a:pt x="2607" y="3815"/>
                  </a:cubicBezTo>
                  <a:cubicBezTo>
                    <a:pt x="3096" y="4341"/>
                    <a:pt x="3686" y="4874"/>
                    <a:pt x="4406" y="5327"/>
                  </a:cubicBezTo>
                  <a:cubicBezTo>
                    <a:pt x="5123" y="5779"/>
                    <a:pt x="5983" y="6144"/>
                    <a:pt x="6938" y="6269"/>
                  </a:cubicBezTo>
                  <a:cubicBezTo>
                    <a:pt x="7230" y="6309"/>
                    <a:pt x="7527" y="6328"/>
                    <a:pt x="7829" y="6328"/>
                  </a:cubicBezTo>
                  <a:cubicBezTo>
                    <a:pt x="8513" y="6328"/>
                    <a:pt x="9218" y="6229"/>
                    <a:pt x="9915" y="6056"/>
                  </a:cubicBezTo>
                  <a:cubicBezTo>
                    <a:pt x="10924" y="5813"/>
                    <a:pt x="11922" y="5424"/>
                    <a:pt x="12928" y="5008"/>
                  </a:cubicBezTo>
                  <a:cubicBezTo>
                    <a:pt x="14916" y="4149"/>
                    <a:pt x="16858" y="3363"/>
                    <a:pt x="18727" y="3305"/>
                  </a:cubicBezTo>
                  <a:cubicBezTo>
                    <a:pt x="18817" y="3301"/>
                    <a:pt x="18907" y="3299"/>
                    <a:pt x="18997" y="3299"/>
                  </a:cubicBezTo>
                  <a:cubicBezTo>
                    <a:pt x="19824" y="3299"/>
                    <a:pt x="20607" y="3471"/>
                    <a:pt x="21283" y="3770"/>
                  </a:cubicBezTo>
                  <a:cubicBezTo>
                    <a:pt x="22031" y="4110"/>
                    <a:pt x="22654" y="4587"/>
                    <a:pt x="23255" y="4974"/>
                  </a:cubicBezTo>
                  <a:cubicBezTo>
                    <a:pt x="23851" y="5366"/>
                    <a:pt x="24436" y="5683"/>
                    <a:pt x="24999" y="5822"/>
                  </a:cubicBezTo>
                  <a:cubicBezTo>
                    <a:pt x="25330" y="5909"/>
                    <a:pt x="25644" y="5948"/>
                    <a:pt x="25928" y="5948"/>
                  </a:cubicBezTo>
                  <a:cubicBezTo>
                    <a:pt x="26122" y="5948"/>
                    <a:pt x="26301" y="5930"/>
                    <a:pt x="26463" y="5898"/>
                  </a:cubicBezTo>
                  <a:cubicBezTo>
                    <a:pt x="26863" y="5818"/>
                    <a:pt x="27147" y="5660"/>
                    <a:pt x="27313" y="5529"/>
                  </a:cubicBezTo>
                  <a:cubicBezTo>
                    <a:pt x="27483" y="5400"/>
                    <a:pt x="27546" y="5306"/>
                    <a:pt x="27546" y="5306"/>
                  </a:cubicBezTo>
                  <a:cubicBezTo>
                    <a:pt x="27545" y="5304"/>
                    <a:pt x="27543" y="5304"/>
                    <a:pt x="27541" y="5304"/>
                  </a:cubicBezTo>
                  <a:cubicBezTo>
                    <a:pt x="27499" y="5304"/>
                    <a:pt x="27194" y="5671"/>
                    <a:pt x="26446" y="5796"/>
                  </a:cubicBezTo>
                  <a:cubicBezTo>
                    <a:pt x="26317" y="5816"/>
                    <a:pt x="26177" y="5827"/>
                    <a:pt x="26027" y="5827"/>
                  </a:cubicBezTo>
                  <a:cubicBezTo>
                    <a:pt x="25729" y="5827"/>
                    <a:pt x="25393" y="5783"/>
                    <a:pt x="25038" y="5679"/>
                  </a:cubicBezTo>
                  <a:cubicBezTo>
                    <a:pt x="24500" y="5533"/>
                    <a:pt x="23944" y="5217"/>
                    <a:pt x="23359" y="4818"/>
                  </a:cubicBezTo>
                  <a:cubicBezTo>
                    <a:pt x="22770" y="4425"/>
                    <a:pt x="22150" y="3935"/>
                    <a:pt x="21374" y="3571"/>
                  </a:cubicBezTo>
                  <a:cubicBezTo>
                    <a:pt x="20660" y="3244"/>
                    <a:pt x="19824" y="3056"/>
                    <a:pt x="18950" y="3056"/>
                  </a:cubicBezTo>
                  <a:cubicBezTo>
                    <a:pt x="18873" y="3056"/>
                    <a:pt x="18797" y="3058"/>
                    <a:pt x="18720" y="3061"/>
                  </a:cubicBezTo>
                  <a:cubicBezTo>
                    <a:pt x="16790" y="3108"/>
                    <a:pt x="14809" y="3908"/>
                    <a:pt x="12827" y="4765"/>
                  </a:cubicBezTo>
                  <a:cubicBezTo>
                    <a:pt x="11825" y="5178"/>
                    <a:pt x="10839" y="5564"/>
                    <a:pt x="9854" y="5805"/>
                  </a:cubicBezTo>
                  <a:cubicBezTo>
                    <a:pt x="9158" y="5980"/>
                    <a:pt x="8461" y="6079"/>
                    <a:pt x="7789" y="6079"/>
                  </a:cubicBezTo>
                  <a:cubicBezTo>
                    <a:pt x="7512" y="6079"/>
                    <a:pt x="7238" y="6062"/>
                    <a:pt x="6971" y="6027"/>
                  </a:cubicBezTo>
                  <a:cubicBezTo>
                    <a:pt x="6053" y="5915"/>
                    <a:pt x="5223" y="5572"/>
                    <a:pt x="4522" y="5141"/>
                  </a:cubicBezTo>
                  <a:cubicBezTo>
                    <a:pt x="3817" y="4709"/>
                    <a:pt x="3232" y="4195"/>
                    <a:pt x="2743" y="3687"/>
                  </a:cubicBezTo>
                  <a:cubicBezTo>
                    <a:pt x="1769" y="2660"/>
                    <a:pt x="1146" y="1683"/>
                    <a:pt x="702" y="1025"/>
                  </a:cubicBezTo>
                  <a:lnTo>
                    <a:pt x="198" y="259"/>
                  </a:lnTo>
                  <a:cubicBezTo>
                    <a:pt x="84" y="90"/>
                    <a:pt x="19"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a:extLst>
                <a:ext uri="{FF2B5EF4-FFF2-40B4-BE49-F238E27FC236}">
                  <a16:creationId xmlns:a16="http://schemas.microsoft.com/office/drawing/2014/main" id="{3577259A-1E09-76B5-96FE-CAE7DAB4E363}"/>
                </a:ext>
              </a:extLst>
            </p:cNvPr>
            <p:cNvSpPr/>
            <p:nvPr/>
          </p:nvSpPr>
          <p:spPr>
            <a:xfrm>
              <a:off x="2454225" y="2802300"/>
              <a:ext cx="475550" cy="76050"/>
            </a:xfrm>
            <a:custGeom>
              <a:avLst/>
              <a:gdLst/>
              <a:ahLst/>
              <a:cxnLst/>
              <a:rect l="l" t="t" r="r" b="b"/>
              <a:pathLst>
                <a:path w="19022" h="3042" extrusionOk="0">
                  <a:moveTo>
                    <a:pt x="6029" y="1"/>
                  </a:moveTo>
                  <a:cubicBezTo>
                    <a:pt x="5876" y="1"/>
                    <a:pt x="5724" y="6"/>
                    <a:pt x="5574" y="16"/>
                  </a:cubicBezTo>
                  <a:cubicBezTo>
                    <a:pt x="4329" y="93"/>
                    <a:pt x="3240" y="430"/>
                    <a:pt x="2398" y="840"/>
                  </a:cubicBezTo>
                  <a:cubicBezTo>
                    <a:pt x="1553" y="1252"/>
                    <a:pt x="947" y="1718"/>
                    <a:pt x="561" y="2069"/>
                  </a:cubicBezTo>
                  <a:cubicBezTo>
                    <a:pt x="411" y="2202"/>
                    <a:pt x="269" y="2343"/>
                    <a:pt x="136" y="2495"/>
                  </a:cubicBezTo>
                  <a:cubicBezTo>
                    <a:pt x="45" y="2597"/>
                    <a:pt x="0" y="2653"/>
                    <a:pt x="6" y="2660"/>
                  </a:cubicBezTo>
                  <a:cubicBezTo>
                    <a:pt x="7" y="2661"/>
                    <a:pt x="9" y="2662"/>
                    <a:pt x="11" y="2662"/>
                  </a:cubicBezTo>
                  <a:cubicBezTo>
                    <a:pt x="90" y="2662"/>
                    <a:pt x="845" y="1762"/>
                    <a:pt x="2476" y="1010"/>
                  </a:cubicBezTo>
                  <a:cubicBezTo>
                    <a:pt x="3310" y="630"/>
                    <a:pt x="4377" y="321"/>
                    <a:pt x="5586" y="259"/>
                  </a:cubicBezTo>
                  <a:cubicBezTo>
                    <a:pt x="5709" y="252"/>
                    <a:pt x="5834" y="249"/>
                    <a:pt x="5960" y="249"/>
                  </a:cubicBezTo>
                  <a:cubicBezTo>
                    <a:pt x="7068" y="249"/>
                    <a:pt x="8253" y="517"/>
                    <a:pt x="9418" y="1003"/>
                  </a:cubicBezTo>
                  <a:cubicBezTo>
                    <a:pt x="10720" y="1532"/>
                    <a:pt x="11919" y="2169"/>
                    <a:pt x="13093" y="2570"/>
                  </a:cubicBezTo>
                  <a:cubicBezTo>
                    <a:pt x="14014" y="2895"/>
                    <a:pt x="14916" y="3042"/>
                    <a:pt x="15714" y="3042"/>
                  </a:cubicBezTo>
                  <a:cubicBezTo>
                    <a:pt x="15933" y="3042"/>
                    <a:pt x="16143" y="3031"/>
                    <a:pt x="16344" y="3009"/>
                  </a:cubicBezTo>
                  <a:cubicBezTo>
                    <a:pt x="17286" y="2914"/>
                    <a:pt x="18004" y="2582"/>
                    <a:pt x="18428" y="2275"/>
                  </a:cubicBezTo>
                  <a:cubicBezTo>
                    <a:pt x="18639" y="2117"/>
                    <a:pt x="18793" y="1983"/>
                    <a:pt x="18883" y="1877"/>
                  </a:cubicBezTo>
                  <a:cubicBezTo>
                    <a:pt x="18976" y="1776"/>
                    <a:pt x="19021" y="1720"/>
                    <a:pt x="19014" y="1713"/>
                  </a:cubicBezTo>
                  <a:cubicBezTo>
                    <a:pt x="19013" y="1713"/>
                    <a:pt x="19012" y="1712"/>
                    <a:pt x="19011" y="1712"/>
                  </a:cubicBezTo>
                  <a:cubicBezTo>
                    <a:pt x="18978" y="1712"/>
                    <a:pt x="18783" y="1924"/>
                    <a:pt x="18371" y="2189"/>
                  </a:cubicBezTo>
                  <a:cubicBezTo>
                    <a:pt x="17940" y="2462"/>
                    <a:pt x="17242" y="2754"/>
                    <a:pt x="16328" y="2823"/>
                  </a:cubicBezTo>
                  <a:cubicBezTo>
                    <a:pt x="16177" y="2835"/>
                    <a:pt x="16020" y="2842"/>
                    <a:pt x="15859" y="2842"/>
                  </a:cubicBezTo>
                  <a:cubicBezTo>
                    <a:pt x="15050" y="2842"/>
                    <a:pt x="14123" y="2687"/>
                    <a:pt x="13175" y="2340"/>
                  </a:cubicBezTo>
                  <a:cubicBezTo>
                    <a:pt x="12027" y="1935"/>
                    <a:pt x="10838" y="1295"/>
                    <a:pt x="9518" y="758"/>
                  </a:cubicBezTo>
                  <a:cubicBezTo>
                    <a:pt x="8361" y="273"/>
                    <a:pt x="7152" y="1"/>
                    <a:pt x="6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a:extLst>
                <a:ext uri="{FF2B5EF4-FFF2-40B4-BE49-F238E27FC236}">
                  <a16:creationId xmlns:a16="http://schemas.microsoft.com/office/drawing/2014/main" id="{291C8563-5FDB-FD61-BDB7-86DAC3D2265E}"/>
                </a:ext>
              </a:extLst>
            </p:cNvPr>
            <p:cNvSpPr/>
            <p:nvPr/>
          </p:nvSpPr>
          <p:spPr>
            <a:xfrm>
              <a:off x="2441650" y="3019325"/>
              <a:ext cx="559425" cy="68875"/>
            </a:xfrm>
            <a:custGeom>
              <a:avLst/>
              <a:gdLst/>
              <a:ahLst/>
              <a:cxnLst/>
              <a:rect l="l" t="t" r="r" b="b"/>
              <a:pathLst>
                <a:path w="22377" h="2755" extrusionOk="0">
                  <a:moveTo>
                    <a:pt x="18361" y="1"/>
                  </a:moveTo>
                  <a:cubicBezTo>
                    <a:pt x="17493" y="1"/>
                    <a:pt x="16522" y="126"/>
                    <a:pt x="15511" y="391"/>
                  </a:cubicBezTo>
                  <a:cubicBezTo>
                    <a:pt x="14146" y="738"/>
                    <a:pt x="12714" y="1308"/>
                    <a:pt x="11185" y="1790"/>
                  </a:cubicBezTo>
                  <a:cubicBezTo>
                    <a:pt x="9717" y="2267"/>
                    <a:pt x="8260" y="2509"/>
                    <a:pt x="6919" y="2509"/>
                  </a:cubicBezTo>
                  <a:cubicBezTo>
                    <a:pt x="6866" y="2509"/>
                    <a:pt x="6814" y="2509"/>
                    <a:pt x="6762" y="2508"/>
                  </a:cubicBezTo>
                  <a:cubicBezTo>
                    <a:pt x="5533" y="2497"/>
                    <a:pt x="4312" y="2317"/>
                    <a:pt x="3134" y="1971"/>
                  </a:cubicBezTo>
                  <a:cubicBezTo>
                    <a:pt x="2339" y="1737"/>
                    <a:pt x="1566" y="1433"/>
                    <a:pt x="824" y="1061"/>
                  </a:cubicBezTo>
                  <a:cubicBezTo>
                    <a:pt x="327" y="814"/>
                    <a:pt x="50" y="648"/>
                    <a:pt x="11" y="648"/>
                  </a:cubicBezTo>
                  <a:cubicBezTo>
                    <a:pt x="8" y="648"/>
                    <a:pt x="7" y="648"/>
                    <a:pt x="6" y="649"/>
                  </a:cubicBezTo>
                  <a:cubicBezTo>
                    <a:pt x="0" y="656"/>
                    <a:pt x="65" y="706"/>
                    <a:pt x="195" y="793"/>
                  </a:cubicBezTo>
                  <a:cubicBezTo>
                    <a:pt x="326" y="881"/>
                    <a:pt x="516" y="1010"/>
                    <a:pt x="777" y="1151"/>
                  </a:cubicBezTo>
                  <a:cubicBezTo>
                    <a:pt x="1290" y="1444"/>
                    <a:pt x="2066" y="1827"/>
                    <a:pt x="3080" y="2149"/>
                  </a:cubicBezTo>
                  <a:cubicBezTo>
                    <a:pt x="4092" y="2474"/>
                    <a:pt x="5349" y="2725"/>
                    <a:pt x="6758" y="2751"/>
                  </a:cubicBezTo>
                  <a:cubicBezTo>
                    <a:pt x="6847" y="2753"/>
                    <a:pt x="6936" y="2754"/>
                    <a:pt x="7026" y="2754"/>
                  </a:cubicBezTo>
                  <a:cubicBezTo>
                    <a:pt x="8363" y="2754"/>
                    <a:pt x="9821" y="2511"/>
                    <a:pt x="11265" y="2042"/>
                  </a:cubicBezTo>
                  <a:cubicBezTo>
                    <a:pt x="12808" y="1556"/>
                    <a:pt x="14231" y="981"/>
                    <a:pt x="15573" y="627"/>
                  </a:cubicBezTo>
                  <a:cubicBezTo>
                    <a:pt x="16632" y="339"/>
                    <a:pt x="17639" y="203"/>
                    <a:pt x="18530" y="203"/>
                  </a:cubicBezTo>
                  <a:cubicBezTo>
                    <a:pt x="18763" y="203"/>
                    <a:pt x="18989" y="213"/>
                    <a:pt x="19205" y="231"/>
                  </a:cubicBezTo>
                  <a:cubicBezTo>
                    <a:pt x="20247" y="312"/>
                    <a:pt x="21057" y="600"/>
                    <a:pt x="21578" y="862"/>
                  </a:cubicBezTo>
                  <a:cubicBezTo>
                    <a:pt x="22075" y="1115"/>
                    <a:pt x="22329" y="1317"/>
                    <a:pt x="22367" y="1317"/>
                  </a:cubicBezTo>
                  <a:cubicBezTo>
                    <a:pt x="22369" y="1317"/>
                    <a:pt x="22370" y="1316"/>
                    <a:pt x="22371" y="1315"/>
                  </a:cubicBezTo>
                  <a:cubicBezTo>
                    <a:pt x="22377" y="1308"/>
                    <a:pt x="22316" y="1254"/>
                    <a:pt x="22194" y="1155"/>
                  </a:cubicBezTo>
                  <a:cubicBezTo>
                    <a:pt x="22076" y="1051"/>
                    <a:pt x="21883" y="922"/>
                    <a:pt x="21626" y="771"/>
                  </a:cubicBezTo>
                  <a:cubicBezTo>
                    <a:pt x="21110" y="476"/>
                    <a:pt x="20287" y="153"/>
                    <a:pt x="19221" y="45"/>
                  </a:cubicBezTo>
                  <a:cubicBezTo>
                    <a:pt x="18948" y="16"/>
                    <a:pt x="18661" y="1"/>
                    <a:pt x="18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a:extLst>
                <a:ext uri="{FF2B5EF4-FFF2-40B4-BE49-F238E27FC236}">
                  <a16:creationId xmlns:a16="http://schemas.microsoft.com/office/drawing/2014/main" id="{9D354F8F-4C1D-25C7-4CC9-4B3C020C823D}"/>
                </a:ext>
              </a:extLst>
            </p:cNvPr>
            <p:cNvSpPr/>
            <p:nvPr/>
          </p:nvSpPr>
          <p:spPr>
            <a:xfrm>
              <a:off x="2250975" y="3187000"/>
              <a:ext cx="991250" cy="1477850"/>
            </a:xfrm>
            <a:custGeom>
              <a:avLst/>
              <a:gdLst/>
              <a:ahLst/>
              <a:cxnLst/>
              <a:rect l="l" t="t" r="r" b="b"/>
              <a:pathLst>
                <a:path w="39650" h="59114" extrusionOk="0">
                  <a:moveTo>
                    <a:pt x="5112" y="0"/>
                  </a:moveTo>
                  <a:lnTo>
                    <a:pt x="1" y="58611"/>
                  </a:lnTo>
                  <a:lnTo>
                    <a:pt x="12629" y="58686"/>
                  </a:lnTo>
                  <a:lnTo>
                    <a:pt x="18869" y="11714"/>
                  </a:lnTo>
                  <a:lnTo>
                    <a:pt x="27015" y="59113"/>
                  </a:lnTo>
                  <a:lnTo>
                    <a:pt x="39650" y="56780"/>
                  </a:lnTo>
                  <a:lnTo>
                    <a:pt x="31906" y="493"/>
                  </a:lnTo>
                  <a:lnTo>
                    <a:pt x="51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a:extLst>
                <a:ext uri="{FF2B5EF4-FFF2-40B4-BE49-F238E27FC236}">
                  <a16:creationId xmlns:a16="http://schemas.microsoft.com/office/drawing/2014/main" id="{178FD6BD-800D-B6BE-6CF3-3DF512F8DFC0}"/>
                </a:ext>
              </a:extLst>
            </p:cNvPr>
            <p:cNvSpPr/>
            <p:nvPr/>
          </p:nvSpPr>
          <p:spPr>
            <a:xfrm>
              <a:off x="2464325" y="3441300"/>
              <a:ext cx="484725" cy="57800"/>
            </a:xfrm>
            <a:custGeom>
              <a:avLst/>
              <a:gdLst/>
              <a:ahLst/>
              <a:cxnLst/>
              <a:rect l="l" t="t" r="r" b="b"/>
              <a:pathLst>
                <a:path w="19389" h="2312" extrusionOk="0">
                  <a:moveTo>
                    <a:pt x="19314" y="1"/>
                  </a:moveTo>
                  <a:cubicBezTo>
                    <a:pt x="18752" y="1"/>
                    <a:pt x="14652" y="437"/>
                    <a:pt x="9680" y="1025"/>
                  </a:cubicBezTo>
                  <a:cubicBezTo>
                    <a:pt x="4330" y="1659"/>
                    <a:pt x="1" y="2231"/>
                    <a:pt x="10" y="2304"/>
                  </a:cubicBezTo>
                  <a:cubicBezTo>
                    <a:pt x="11" y="2309"/>
                    <a:pt x="32" y="2312"/>
                    <a:pt x="74" y="2312"/>
                  </a:cubicBezTo>
                  <a:cubicBezTo>
                    <a:pt x="629" y="2312"/>
                    <a:pt x="4736" y="1875"/>
                    <a:pt x="9711" y="1287"/>
                  </a:cubicBezTo>
                  <a:cubicBezTo>
                    <a:pt x="15059" y="653"/>
                    <a:pt x="19389" y="80"/>
                    <a:pt x="19380" y="8"/>
                  </a:cubicBezTo>
                  <a:cubicBezTo>
                    <a:pt x="19379" y="3"/>
                    <a:pt x="19357" y="1"/>
                    <a:pt x="19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a:extLst>
                <a:ext uri="{FF2B5EF4-FFF2-40B4-BE49-F238E27FC236}">
                  <a16:creationId xmlns:a16="http://schemas.microsoft.com/office/drawing/2014/main" id="{96BBDDF6-D493-AA6E-C79F-9C444E142911}"/>
                </a:ext>
              </a:extLst>
            </p:cNvPr>
            <p:cNvSpPr/>
            <p:nvPr/>
          </p:nvSpPr>
          <p:spPr>
            <a:xfrm>
              <a:off x="3105225" y="5389250"/>
              <a:ext cx="441550" cy="86100"/>
            </a:xfrm>
            <a:custGeom>
              <a:avLst/>
              <a:gdLst/>
              <a:ahLst/>
              <a:cxnLst/>
              <a:rect l="l" t="t" r="r" b="b"/>
              <a:pathLst>
                <a:path w="17662" h="3444" extrusionOk="0">
                  <a:moveTo>
                    <a:pt x="9520" y="1"/>
                  </a:moveTo>
                  <a:lnTo>
                    <a:pt x="1" y="275"/>
                  </a:lnTo>
                  <a:lnTo>
                    <a:pt x="83" y="3375"/>
                  </a:lnTo>
                  <a:lnTo>
                    <a:pt x="671" y="3393"/>
                  </a:lnTo>
                  <a:cubicBezTo>
                    <a:pt x="1612" y="3417"/>
                    <a:pt x="3595" y="3444"/>
                    <a:pt x="5831" y="3444"/>
                  </a:cubicBezTo>
                  <a:cubicBezTo>
                    <a:pt x="9822" y="3444"/>
                    <a:pt x="14619" y="3358"/>
                    <a:pt x="15730" y="3012"/>
                  </a:cubicBezTo>
                  <a:cubicBezTo>
                    <a:pt x="17661" y="2410"/>
                    <a:pt x="9556" y="940"/>
                    <a:pt x="9556" y="940"/>
                  </a:cubicBezTo>
                  <a:lnTo>
                    <a:pt x="9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a:extLst>
                <a:ext uri="{FF2B5EF4-FFF2-40B4-BE49-F238E27FC236}">
                  <a16:creationId xmlns:a16="http://schemas.microsoft.com/office/drawing/2014/main" id="{EA0CDFF1-5068-5F1A-9B89-D8E85C298006}"/>
                </a:ext>
              </a:extLst>
            </p:cNvPr>
            <p:cNvSpPr/>
            <p:nvPr/>
          </p:nvSpPr>
          <p:spPr>
            <a:xfrm>
              <a:off x="3105550" y="5408450"/>
              <a:ext cx="87600" cy="62025"/>
            </a:xfrm>
            <a:custGeom>
              <a:avLst/>
              <a:gdLst/>
              <a:ahLst/>
              <a:cxnLst/>
              <a:rect l="l" t="t" r="r" b="b"/>
              <a:pathLst>
                <a:path w="3504" h="2481" extrusionOk="0">
                  <a:moveTo>
                    <a:pt x="325" y="1"/>
                  </a:moveTo>
                  <a:cubicBezTo>
                    <a:pt x="217" y="1"/>
                    <a:pt x="109" y="6"/>
                    <a:pt x="0" y="17"/>
                  </a:cubicBezTo>
                  <a:lnTo>
                    <a:pt x="75" y="2480"/>
                  </a:lnTo>
                  <a:lnTo>
                    <a:pt x="3504" y="2445"/>
                  </a:lnTo>
                  <a:cubicBezTo>
                    <a:pt x="3346" y="1713"/>
                    <a:pt x="2884" y="1040"/>
                    <a:pt x="2236" y="598"/>
                  </a:cubicBezTo>
                  <a:cubicBezTo>
                    <a:pt x="1676" y="218"/>
                    <a:pt x="1011" y="1"/>
                    <a:pt x="3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a:extLst>
                <a:ext uri="{FF2B5EF4-FFF2-40B4-BE49-F238E27FC236}">
                  <a16:creationId xmlns:a16="http://schemas.microsoft.com/office/drawing/2014/main" id="{5CFB2A8A-CEDA-8D4A-8F05-654154FDB910}"/>
                </a:ext>
              </a:extLst>
            </p:cNvPr>
            <p:cNvSpPr/>
            <p:nvPr/>
          </p:nvSpPr>
          <p:spPr>
            <a:xfrm>
              <a:off x="3107250" y="5433950"/>
              <a:ext cx="407150" cy="42200"/>
            </a:xfrm>
            <a:custGeom>
              <a:avLst/>
              <a:gdLst/>
              <a:ahLst/>
              <a:cxnLst/>
              <a:rect l="l" t="t" r="r" b="b"/>
              <a:pathLst>
                <a:path w="16286" h="1688" extrusionOk="0">
                  <a:moveTo>
                    <a:pt x="13440" y="0"/>
                  </a:moveTo>
                  <a:cubicBezTo>
                    <a:pt x="12888" y="36"/>
                    <a:pt x="12637" y="1157"/>
                    <a:pt x="12637" y="1157"/>
                  </a:cubicBezTo>
                  <a:lnTo>
                    <a:pt x="10" y="1389"/>
                  </a:lnTo>
                  <a:lnTo>
                    <a:pt x="1" y="1587"/>
                  </a:lnTo>
                  <a:cubicBezTo>
                    <a:pt x="1269" y="1656"/>
                    <a:pt x="2961" y="1688"/>
                    <a:pt x="4769" y="1688"/>
                  </a:cubicBezTo>
                  <a:cubicBezTo>
                    <a:pt x="9785" y="1688"/>
                    <a:pt x="15698" y="1448"/>
                    <a:pt x="15947" y="1123"/>
                  </a:cubicBezTo>
                  <a:cubicBezTo>
                    <a:pt x="16285" y="681"/>
                    <a:pt x="13440" y="0"/>
                    <a:pt x="13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a:extLst>
                <a:ext uri="{FF2B5EF4-FFF2-40B4-BE49-F238E27FC236}">
                  <a16:creationId xmlns:a16="http://schemas.microsoft.com/office/drawing/2014/main" id="{5934CD1C-2E3E-F9EA-0B1E-70B3DFF28DCA}"/>
                </a:ext>
              </a:extLst>
            </p:cNvPr>
            <p:cNvSpPr/>
            <p:nvPr/>
          </p:nvSpPr>
          <p:spPr>
            <a:xfrm>
              <a:off x="3103775" y="5458275"/>
              <a:ext cx="402150" cy="11725"/>
            </a:xfrm>
            <a:custGeom>
              <a:avLst/>
              <a:gdLst/>
              <a:ahLst/>
              <a:cxnLst/>
              <a:rect l="l" t="t" r="r" b="b"/>
              <a:pathLst>
                <a:path w="16086" h="469" extrusionOk="0">
                  <a:moveTo>
                    <a:pt x="16034" y="1"/>
                  </a:moveTo>
                  <a:cubicBezTo>
                    <a:pt x="16007" y="1"/>
                    <a:pt x="15969" y="1"/>
                    <a:pt x="15921" y="2"/>
                  </a:cubicBezTo>
                  <a:lnTo>
                    <a:pt x="15453" y="21"/>
                  </a:lnTo>
                  <a:lnTo>
                    <a:pt x="13730" y="99"/>
                  </a:lnTo>
                  <a:cubicBezTo>
                    <a:pt x="12276" y="164"/>
                    <a:pt x="10266" y="244"/>
                    <a:pt x="8045" y="302"/>
                  </a:cubicBezTo>
                  <a:cubicBezTo>
                    <a:pt x="5824" y="360"/>
                    <a:pt x="3813" y="381"/>
                    <a:pt x="2358" y="389"/>
                  </a:cubicBezTo>
                  <a:lnTo>
                    <a:pt x="633" y="400"/>
                  </a:lnTo>
                  <a:lnTo>
                    <a:pt x="164" y="406"/>
                  </a:lnTo>
                  <a:cubicBezTo>
                    <a:pt x="57" y="408"/>
                    <a:pt x="0" y="412"/>
                    <a:pt x="0" y="415"/>
                  </a:cubicBezTo>
                  <a:cubicBezTo>
                    <a:pt x="0" y="419"/>
                    <a:pt x="57" y="422"/>
                    <a:pt x="164" y="427"/>
                  </a:cubicBezTo>
                  <a:lnTo>
                    <a:pt x="633" y="442"/>
                  </a:lnTo>
                  <a:lnTo>
                    <a:pt x="2358" y="465"/>
                  </a:lnTo>
                  <a:cubicBezTo>
                    <a:pt x="2679" y="467"/>
                    <a:pt x="3026" y="469"/>
                    <a:pt x="3398" y="469"/>
                  </a:cubicBezTo>
                  <a:cubicBezTo>
                    <a:pt x="4711" y="469"/>
                    <a:pt x="6316" y="452"/>
                    <a:pt x="8049" y="408"/>
                  </a:cubicBezTo>
                  <a:cubicBezTo>
                    <a:pt x="10270" y="352"/>
                    <a:pt x="12281" y="259"/>
                    <a:pt x="13735" y="174"/>
                  </a:cubicBezTo>
                  <a:lnTo>
                    <a:pt x="15455" y="62"/>
                  </a:lnTo>
                  <a:lnTo>
                    <a:pt x="15922" y="25"/>
                  </a:lnTo>
                  <a:cubicBezTo>
                    <a:pt x="16029" y="14"/>
                    <a:pt x="16085" y="7"/>
                    <a:pt x="16085" y="4"/>
                  </a:cubicBezTo>
                  <a:cubicBezTo>
                    <a:pt x="16084" y="2"/>
                    <a:pt x="16067" y="1"/>
                    <a:pt x="16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a:extLst>
                <a:ext uri="{FF2B5EF4-FFF2-40B4-BE49-F238E27FC236}">
                  <a16:creationId xmlns:a16="http://schemas.microsoft.com/office/drawing/2014/main" id="{A155D64D-AC8E-F783-6DBB-02F07347A100}"/>
                </a:ext>
              </a:extLst>
            </p:cNvPr>
            <p:cNvSpPr/>
            <p:nvPr/>
          </p:nvSpPr>
          <p:spPr>
            <a:xfrm>
              <a:off x="3421600" y="5431200"/>
              <a:ext cx="23825" cy="35125"/>
            </a:xfrm>
            <a:custGeom>
              <a:avLst/>
              <a:gdLst/>
              <a:ahLst/>
              <a:cxnLst/>
              <a:rect l="l" t="t" r="r" b="b"/>
              <a:pathLst>
                <a:path w="953" h="1405" extrusionOk="0">
                  <a:moveTo>
                    <a:pt x="925" y="1"/>
                  </a:moveTo>
                  <a:cubicBezTo>
                    <a:pt x="871" y="1"/>
                    <a:pt x="505" y="181"/>
                    <a:pt x="263" y="579"/>
                  </a:cubicBezTo>
                  <a:cubicBezTo>
                    <a:pt x="0" y="996"/>
                    <a:pt x="35" y="1404"/>
                    <a:pt x="63" y="1404"/>
                  </a:cubicBezTo>
                  <a:cubicBezTo>
                    <a:pt x="63" y="1404"/>
                    <a:pt x="64" y="1404"/>
                    <a:pt x="64" y="1404"/>
                  </a:cubicBezTo>
                  <a:cubicBezTo>
                    <a:pt x="64" y="1404"/>
                    <a:pt x="64" y="1404"/>
                    <a:pt x="65" y="1404"/>
                  </a:cubicBezTo>
                  <a:cubicBezTo>
                    <a:pt x="99" y="1404"/>
                    <a:pt x="115" y="1023"/>
                    <a:pt x="363" y="631"/>
                  </a:cubicBezTo>
                  <a:cubicBezTo>
                    <a:pt x="603" y="235"/>
                    <a:pt x="952" y="30"/>
                    <a:pt x="931" y="3"/>
                  </a:cubicBezTo>
                  <a:cubicBezTo>
                    <a:pt x="931" y="2"/>
                    <a:pt x="928" y="1"/>
                    <a:pt x="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a:extLst>
                <a:ext uri="{FF2B5EF4-FFF2-40B4-BE49-F238E27FC236}">
                  <a16:creationId xmlns:a16="http://schemas.microsoft.com/office/drawing/2014/main" id="{3D81D2EC-6DE6-BD69-5432-A813761F3F93}"/>
                </a:ext>
              </a:extLst>
            </p:cNvPr>
            <p:cNvSpPr/>
            <p:nvPr/>
          </p:nvSpPr>
          <p:spPr>
            <a:xfrm>
              <a:off x="3351600" y="5416475"/>
              <a:ext cx="13325" cy="18725"/>
            </a:xfrm>
            <a:custGeom>
              <a:avLst/>
              <a:gdLst/>
              <a:ahLst/>
              <a:cxnLst/>
              <a:rect l="l" t="t" r="r" b="b"/>
              <a:pathLst>
                <a:path w="533" h="749" extrusionOk="0">
                  <a:moveTo>
                    <a:pt x="501" y="1"/>
                  </a:moveTo>
                  <a:cubicBezTo>
                    <a:pt x="466" y="1"/>
                    <a:pt x="343" y="151"/>
                    <a:pt x="217" y="347"/>
                  </a:cubicBezTo>
                  <a:cubicBezTo>
                    <a:pt x="85" y="554"/>
                    <a:pt x="0" y="733"/>
                    <a:pt x="27" y="748"/>
                  </a:cubicBezTo>
                  <a:cubicBezTo>
                    <a:pt x="28" y="749"/>
                    <a:pt x="29" y="749"/>
                    <a:pt x="31" y="749"/>
                  </a:cubicBezTo>
                  <a:cubicBezTo>
                    <a:pt x="66" y="749"/>
                    <a:pt x="189" y="600"/>
                    <a:pt x="316" y="402"/>
                  </a:cubicBezTo>
                  <a:cubicBezTo>
                    <a:pt x="448" y="196"/>
                    <a:pt x="532" y="17"/>
                    <a:pt x="506" y="2"/>
                  </a:cubicBezTo>
                  <a:cubicBezTo>
                    <a:pt x="504" y="1"/>
                    <a:pt x="503"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a:extLst>
                <a:ext uri="{FF2B5EF4-FFF2-40B4-BE49-F238E27FC236}">
                  <a16:creationId xmlns:a16="http://schemas.microsoft.com/office/drawing/2014/main" id="{ADFFF3EB-D738-2638-4B24-FF3174172FC5}"/>
                </a:ext>
              </a:extLst>
            </p:cNvPr>
            <p:cNvSpPr/>
            <p:nvPr/>
          </p:nvSpPr>
          <p:spPr>
            <a:xfrm>
              <a:off x="3332275" y="5413425"/>
              <a:ext cx="15500" cy="12925"/>
            </a:xfrm>
            <a:custGeom>
              <a:avLst/>
              <a:gdLst/>
              <a:ahLst/>
              <a:cxnLst/>
              <a:rect l="l" t="t" r="r" b="b"/>
              <a:pathLst>
                <a:path w="620" h="517" extrusionOk="0">
                  <a:moveTo>
                    <a:pt x="588" y="0"/>
                  </a:moveTo>
                  <a:cubicBezTo>
                    <a:pt x="548" y="0"/>
                    <a:pt x="414" y="91"/>
                    <a:pt x="270" y="219"/>
                  </a:cubicBezTo>
                  <a:cubicBezTo>
                    <a:pt x="110" y="360"/>
                    <a:pt x="0" y="491"/>
                    <a:pt x="21" y="513"/>
                  </a:cubicBezTo>
                  <a:cubicBezTo>
                    <a:pt x="23" y="515"/>
                    <a:pt x="26" y="516"/>
                    <a:pt x="30" y="516"/>
                  </a:cubicBezTo>
                  <a:cubicBezTo>
                    <a:pt x="70" y="516"/>
                    <a:pt x="204" y="425"/>
                    <a:pt x="349" y="297"/>
                  </a:cubicBezTo>
                  <a:cubicBezTo>
                    <a:pt x="508" y="156"/>
                    <a:pt x="620" y="25"/>
                    <a:pt x="597" y="3"/>
                  </a:cubicBezTo>
                  <a:cubicBezTo>
                    <a:pt x="595" y="1"/>
                    <a:pt x="592" y="0"/>
                    <a:pt x="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a:extLst>
                <a:ext uri="{FF2B5EF4-FFF2-40B4-BE49-F238E27FC236}">
                  <a16:creationId xmlns:a16="http://schemas.microsoft.com/office/drawing/2014/main" id="{4AE0FBE6-1221-EE86-6F13-998256807D29}"/>
                </a:ext>
              </a:extLst>
            </p:cNvPr>
            <p:cNvSpPr/>
            <p:nvPr/>
          </p:nvSpPr>
          <p:spPr>
            <a:xfrm>
              <a:off x="3320025" y="5404200"/>
              <a:ext cx="24800" cy="2725"/>
            </a:xfrm>
            <a:custGeom>
              <a:avLst/>
              <a:gdLst/>
              <a:ahLst/>
              <a:cxnLst/>
              <a:rect l="l" t="t" r="r" b="b"/>
              <a:pathLst>
                <a:path w="992" h="109" extrusionOk="0">
                  <a:moveTo>
                    <a:pt x="557" y="1"/>
                  </a:moveTo>
                  <a:cubicBezTo>
                    <a:pt x="536" y="1"/>
                    <a:pt x="516" y="1"/>
                    <a:pt x="495" y="1"/>
                  </a:cubicBezTo>
                  <a:cubicBezTo>
                    <a:pt x="222" y="6"/>
                    <a:pt x="1" y="34"/>
                    <a:pt x="1" y="63"/>
                  </a:cubicBezTo>
                  <a:cubicBezTo>
                    <a:pt x="1" y="89"/>
                    <a:pt x="184" y="109"/>
                    <a:pt x="422" y="109"/>
                  </a:cubicBezTo>
                  <a:cubicBezTo>
                    <a:pt x="446" y="109"/>
                    <a:pt x="471" y="109"/>
                    <a:pt x="497" y="108"/>
                  </a:cubicBezTo>
                  <a:cubicBezTo>
                    <a:pt x="770" y="103"/>
                    <a:pt x="991" y="77"/>
                    <a:pt x="991" y="48"/>
                  </a:cubicBezTo>
                  <a:cubicBezTo>
                    <a:pt x="991" y="20"/>
                    <a:pt x="801"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a:extLst>
                <a:ext uri="{FF2B5EF4-FFF2-40B4-BE49-F238E27FC236}">
                  <a16:creationId xmlns:a16="http://schemas.microsoft.com/office/drawing/2014/main" id="{9FA7CBEF-9D57-1805-B344-F881D4C37DCA}"/>
                </a:ext>
              </a:extLst>
            </p:cNvPr>
            <p:cNvSpPr/>
            <p:nvPr/>
          </p:nvSpPr>
          <p:spPr>
            <a:xfrm>
              <a:off x="3315175" y="5390950"/>
              <a:ext cx="28550" cy="3675"/>
            </a:xfrm>
            <a:custGeom>
              <a:avLst/>
              <a:gdLst/>
              <a:ahLst/>
              <a:cxnLst/>
              <a:rect l="l" t="t" r="r" b="b"/>
              <a:pathLst>
                <a:path w="1142" h="147" extrusionOk="0">
                  <a:moveTo>
                    <a:pt x="56" y="1"/>
                  </a:moveTo>
                  <a:cubicBezTo>
                    <a:pt x="28" y="1"/>
                    <a:pt x="12" y="3"/>
                    <a:pt x="10" y="10"/>
                  </a:cubicBezTo>
                  <a:cubicBezTo>
                    <a:pt x="1" y="37"/>
                    <a:pt x="245" y="132"/>
                    <a:pt x="567" y="145"/>
                  </a:cubicBezTo>
                  <a:cubicBezTo>
                    <a:pt x="595" y="146"/>
                    <a:pt x="622" y="147"/>
                    <a:pt x="649" y="147"/>
                  </a:cubicBezTo>
                  <a:cubicBezTo>
                    <a:pt x="931" y="147"/>
                    <a:pt x="1141" y="85"/>
                    <a:pt x="1134" y="59"/>
                  </a:cubicBezTo>
                  <a:cubicBezTo>
                    <a:pt x="1131" y="45"/>
                    <a:pt x="1078" y="43"/>
                    <a:pt x="992" y="43"/>
                  </a:cubicBezTo>
                  <a:cubicBezTo>
                    <a:pt x="945" y="43"/>
                    <a:pt x="887" y="44"/>
                    <a:pt x="823" y="44"/>
                  </a:cubicBezTo>
                  <a:cubicBezTo>
                    <a:pt x="748" y="44"/>
                    <a:pt x="662" y="43"/>
                    <a:pt x="572" y="38"/>
                  </a:cubicBezTo>
                  <a:cubicBezTo>
                    <a:pt x="341" y="28"/>
                    <a:pt x="143"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a:extLst>
                <a:ext uri="{FF2B5EF4-FFF2-40B4-BE49-F238E27FC236}">
                  <a16:creationId xmlns:a16="http://schemas.microsoft.com/office/drawing/2014/main" id="{21474D46-55A0-5775-6915-3B5D17E48AE5}"/>
                </a:ext>
              </a:extLst>
            </p:cNvPr>
            <p:cNvSpPr/>
            <p:nvPr/>
          </p:nvSpPr>
          <p:spPr>
            <a:xfrm>
              <a:off x="3359700" y="5395125"/>
              <a:ext cx="44700" cy="24400"/>
            </a:xfrm>
            <a:custGeom>
              <a:avLst/>
              <a:gdLst/>
              <a:ahLst/>
              <a:cxnLst/>
              <a:rect l="l" t="t" r="r" b="b"/>
              <a:pathLst>
                <a:path w="1788" h="976" extrusionOk="0">
                  <a:moveTo>
                    <a:pt x="1234" y="103"/>
                  </a:moveTo>
                  <a:cubicBezTo>
                    <a:pt x="1364" y="103"/>
                    <a:pt x="1493" y="125"/>
                    <a:pt x="1599" y="184"/>
                  </a:cubicBezTo>
                  <a:cubicBezTo>
                    <a:pt x="1697" y="248"/>
                    <a:pt x="1662" y="355"/>
                    <a:pt x="1557" y="416"/>
                  </a:cubicBezTo>
                  <a:cubicBezTo>
                    <a:pt x="1458" y="479"/>
                    <a:pt x="1330" y="519"/>
                    <a:pt x="1218" y="562"/>
                  </a:cubicBezTo>
                  <a:cubicBezTo>
                    <a:pt x="1015" y="633"/>
                    <a:pt x="807" y="688"/>
                    <a:pt x="595" y="730"/>
                  </a:cubicBezTo>
                  <a:cubicBezTo>
                    <a:pt x="416" y="765"/>
                    <a:pt x="268" y="785"/>
                    <a:pt x="165" y="797"/>
                  </a:cubicBezTo>
                  <a:lnTo>
                    <a:pt x="165" y="797"/>
                  </a:lnTo>
                  <a:cubicBezTo>
                    <a:pt x="202" y="711"/>
                    <a:pt x="260" y="602"/>
                    <a:pt x="361" y="485"/>
                  </a:cubicBezTo>
                  <a:cubicBezTo>
                    <a:pt x="497" y="330"/>
                    <a:pt x="673" y="217"/>
                    <a:pt x="871" y="157"/>
                  </a:cubicBezTo>
                  <a:cubicBezTo>
                    <a:pt x="977" y="125"/>
                    <a:pt x="1105" y="103"/>
                    <a:pt x="1234" y="103"/>
                  </a:cubicBezTo>
                  <a:close/>
                  <a:moveTo>
                    <a:pt x="1211" y="0"/>
                  </a:moveTo>
                  <a:cubicBezTo>
                    <a:pt x="800" y="0"/>
                    <a:pt x="449" y="229"/>
                    <a:pt x="296" y="440"/>
                  </a:cubicBezTo>
                  <a:cubicBezTo>
                    <a:pt x="210" y="546"/>
                    <a:pt x="148" y="671"/>
                    <a:pt x="113" y="804"/>
                  </a:cubicBezTo>
                  <a:lnTo>
                    <a:pt x="113" y="804"/>
                  </a:lnTo>
                  <a:cubicBezTo>
                    <a:pt x="41" y="813"/>
                    <a:pt x="1" y="818"/>
                    <a:pt x="1" y="824"/>
                  </a:cubicBezTo>
                  <a:cubicBezTo>
                    <a:pt x="1" y="829"/>
                    <a:pt x="38" y="835"/>
                    <a:pt x="105" y="837"/>
                  </a:cubicBezTo>
                  <a:lnTo>
                    <a:pt x="105" y="837"/>
                  </a:lnTo>
                  <a:cubicBezTo>
                    <a:pt x="88" y="925"/>
                    <a:pt x="91" y="974"/>
                    <a:pt x="97" y="976"/>
                  </a:cubicBezTo>
                  <a:cubicBezTo>
                    <a:pt x="97" y="976"/>
                    <a:pt x="97" y="976"/>
                    <a:pt x="98" y="976"/>
                  </a:cubicBezTo>
                  <a:cubicBezTo>
                    <a:pt x="108" y="976"/>
                    <a:pt x="117" y="923"/>
                    <a:pt x="149" y="838"/>
                  </a:cubicBezTo>
                  <a:lnTo>
                    <a:pt x="149" y="838"/>
                  </a:lnTo>
                  <a:cubicBezTo>
                    <a:pt x="155" y="838"/>
                    <a:pt x="162" y="839"/>
                    <a:pt x="168" y="839"/>
                  </a:cubicBezTo>
                  <a:cubicBezTo>
                    <a:pt x="273" y="839"/>
                    <a:pt x="425" y="831"/>
                    <a:pt x="611" y="805"/>
                  </a:cubicBezTo>
                  <a:cubicBezTo>
                    <a:pt x="829" y="774"/>
                    <a:pt x="1044" y="723"/>
                    <a:pt x="1254" y="655"/>
                  </a:cubicBezTo>
                  <a:cubicBezTo>
                    <a:pt x="1372" y="613"/>
                    <a:pt x="1495" y="580"/>
                    <a:pt x="1622" y="504"/>
                  </a:cubicBezTo>
                  <a:cubicBezTo>
                    <a:pt x="1681" y="464"/>
                    <a:pt x="1746" y="409"/>
                    <a:pt x="1767" y="323"/>
                  </a:cubicBezTo>
                  <a:cubicBezTo>
                    <a:pt x="1788" y="236"/>
                    <a:pt x="1738" y="143"/>
                    <a:pt x="1667" y="99"/>
                  </a:cubicBezTo>
                  <a:cubicBezTo>
                    <a:pt x="1512" y="29"/>
                    <a:pt x="1357" y="0"/>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a:extLst>
                <a:ext uri="{FF2B5EF4-FFF2-40B4-BE49-F238E27FC236}">
                  <a16:creationId xmlns:a16="http://schemas.microsoft.com/office/drawing/2014/main" id="{313EBCA8-459B-0281-DD7A-C2D5C3E23092}"/>
                </a:ext>
              </a:extLst>
            </p:cNvPr>
            <p:cNvSpPr/>
            <p:nvPr/>
          </p:nvSpPr>
          <p:spPr>
            <a:xfrm>
              <a:off x="3342650" y="5389300"/>
              <a:ext cx="23375" cy="27050"/>
            </a:xfrm>
            <a:custGeom>
              <a:avLst/>
              <a:gdLst/>
              <a:ahLst/>
              <a:cxnLst/>
              <a:rect l="l" t="t" r="r" b="b"/>
              <a:pathLst>
                <a:path w="935" h="1082" extrusionOk="0">
                  <a:moveTo>
                    <a:pt x="242" y="1"/>
                  </a:moveTo>
                  <a:cubicBezTo>
                    <a:pt x="230" y="1"/>
                    <a:pt x="218" y="1"/>
                    <a:pt x="206" y="2"/>
                  </a:cubicBezTo>
                  <a:cubicBezTo>
                    <a:pt x="65" y="23"/>
                    <a:pt x="0" y="174"/>
                    <a:pt x="26" y="268"/>
                  </a:cubicBezTo>
                  <a:cubicBezTo>
                    <a:pt x="40" y="367"/>
                    <a:pt x="90" y="451"/>
                    <a:pt x="137" y="518"/>
                  </a:cubicBezTo>
                  <a:cubicBezTo>
                    <a:pt x="221" y="642"/>
                    <a:pt x="321" y="755"/>
                    <a:pt x="435" y="854"/>
                  </a:cubicBezTo>
                  <a:cubicBezTo>
                    <a:pt x="617" y="1010"/>
                    <a:pt x="762" y="1075"/>
                    <a:pt x="787" y="1075"/>
                  </a:cubicBezTo>
                  <a:cubicBezTo>
                    <a:pt x="789" y="1075"/>
                    <a:pt x="790" y="1074"/>
                    <a:pt x="790" y="1074"/>
                  </a:cubicBezTo>
                  <a:cubicBezTo>
                    <a:pt x="801" y="1059"/>
                    <a:pt x="666" y="975"/>
                    <a:pt x="493" y="801"/>
                  </a:cubicBezTo>
                  <a:cubicBezTo>
                    <a:pt x="393" y="699"/>
                    <a:pt x="303" y="588"/>
                    <a:pt x="227" y="467"/>
                  </a:cubicBezTo>
                  <a:cubicBezTo>
                    <a:pt x="139" y="350"/>
                    <a:pt x="76" y="137"/>
                    <a:pt x="228" y="107"/>
                  </a:cubicBezTo>
                  <a:cubicBezTo>
                    <a:pt x="237" y="106"/>
                    <a:pt x="246" y="105"/>
                    <a:pt x="255" y="105"/>
                  </a:cubicBezTo>
                  <a:cubicBezTo>
                    <a:pt x="399" y="105"/>
                    <a:pt x="546" y="233"/>
                    <a:pt x="637" y="337"/>
                  </a:cubicBezTo>
                  <a:cubicBezTo>
                    <a:pt x="724" y="443"/>
                    <a:pt x="787" y="566"/>
                    <a:pt x="821" y="699"/>
                  </a:cubicBezTo>
                  <a:cubicBezTo>
                    <a:pt x="874" y="930"/>
                    <a:pt x="822" y="1078"/>
                    <a:pt x="842" y="1082"/>
                  </a:cubicBezTo>
                  <a:cubicBezTo>
                    <a:pt x="842" y="1082"/>
                    <a:pt x="842" y="1082"/>
                    <a:pt x="842" y="1082"/>
                  </a:cubicBezTo>
                  <a:cubicBezTo>
                    <a:pt x="854" y="1082"/>
                    <a:pt x="935" y="936"/>
                    <a:pt x="900" y="687"/>
                  </a:cubicBezTo>
                  <a:cubicBezTo>
                    <a:pt x="876" y="537"/>
                    <a:pt x="815" y="396"/>
                    <a:pt x="721" y="277"/>
                  </a:cubicBezTo>
                  <a:cubicBezTo>
                    <a:pt x="616" y="160"/>
                    <a:pt x="480" y="1"/>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a:extLst>
                <a:ext uri="{FF2B5EF4-FFF2-40B4-BE49-F238E27FC236}">
                  <a16:creationId xmlns:a16="http://schemas.microsoft.com/office/drawing/2014/main" id="{77E1367D-D15E-C9A2-C8AC-A591BCCC52F7}"/>
                </a:ext>
              </a:extLst>
            </p:cNvPr>
            <p:cNvSpPr/>
            <p:nvPr/>
          </p:nvSpPr>
          <p:spPr>
            <a:xfrm>
              <a:off x="3106750" y="5406375"/>
              <a:ext cx="86225" cy="61975"/>
            </a:xfrm>
            <a:custGeom>
              <a:avLst/>
              <a:gdLst/>
              <a:ahLst/>
              <a:cxnLst/>
              <a:rect l="l" t="t" r="r" b="b"/>
              <a:pathLst>
                <a:path w="3449" h="2479" extrusionOk="0">
                  <a:moveTo>
                    <a:pt x="585" y="1"/>
                  </a:moveTo>
                  <a:cubicBezTo>
                    <a:pt x="452" y="1"/>
                    <a:pt x="319" y="11"/>
                    <a:pt x="187" y="30"/>
                  </a:cubicBezTo>
                  <a:cubicBezTo>
                    <a:pt x="65" y="49"/>
                    <a:pt x="0" y="69"/>
                    <a:pt x="1" y="75"/>
                  </a:cubicBezTo>
                  <a:cubicBezTo>
                    <a:pt x="2" y="78"/>
                    <a:pt x="10" y="79"/>
                    <a:pt x="26" y="79"/>
                  </a:cubicBezTo>
                  <a:cubicBezTo>
                    <a:pt x="77" y="79"/>
                    <a:pt x="202" y="66"/>
                    <a:pt x="386" y="66"/>
                  </a:cubicBezTo>
                  <a:cubicBezTo>
                    <a:pt x="478" y="66"/>
                    <a:pt x="584" y="69"/>
                    <a:pt x="702" y="79"/>
                  </a:cubicBezTo>
                  <a:cubicBezTo>
                    <a:pt x="1128" y="112"/>
                    <a:pt x="1723" y="258"/>
                    <a:pt x="2248" y="624"/>
                  </a:cubicBezTo>
                  <a:cubicBezTo>
                    <a:pt x="2772" y="990"/>
                    <a:pt x="3088" y="1482"/>
                    <a:pt x="3241" y="1854"/>
                  </a:cubicBezTo>
                  <a:cubicBezTo>
                    <a:pt x="3396" y="2226"/>
                    <a:pt x="3418" y="2478"/>
                    <a:pt x="3439" y="2478"/>
                  </a:cubicBezTo>
                  <a:cubicBezTo>
                    <a:pt x="3439" y="2478"/>
                    <a:pt x="3439" y="2478"/>
                    <a:pt x="3439" y="2478"/>
                  </a:cubicBezTo>
                  <a:cubicBezTo>
                    <a:pt x="3446" y="2478"/>
                    <a:pt x="3449" y="2414"/>
                    <a:pt x="3435" y="2300"/>
                  </a:cubicBezTo>
                  <a:cubicBezTo>
                    <a:pt x="3413" y="2139"/>
                    <a:pt x="3373" y="1981"/>
                    <a:pt x="3317" y="1829"/>
                  </a:cubicBezTo>
                  <a:cubicBezTo>
                    <a:pt x="3180" y="1440"/>
                    <a:pt x="2864" y="922"/>
                    <a:pt x="2317" y="539"/>
                  </a:cubicBezTo>
                  <a:cubicBezTo>
                    <a:pt x="1770" y="157"/>
                    <a:pt x="1146" y="18"/>
                    <a:pt x="708" y="4"/>
                  </a:cubicBezTo>
                  <a:cubicBezTo>
                    <a:pt x="667" y="2"/>
                    <a:pt x="626" y="1"/>
                    <a:pt x="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a:extLst>
                <a:ext uri="{FF2B5EF4-FFF2-40B4-BE49-F238E27FC236}">
                  <a16:creationId xmlns:a16="http://schemas.microsoft.com/office/drawing/2014/main" id="{92A5F0C6-1762-1B4B-84F8-BFF2D225BD24}"/>
                </a:ext>
              </a:extLst>
            </p:cNvPr>
            <p:cNvSpPr/>
            <p:nvPr/>
          </p:nvSpPr>
          <p:spPr>
            <a:xfrm>
              <a:off x="3222225" y="5445850"/>
              <a:ext cx="69475" cy="3800"/>
            </a:xfrm>
            <a:custGeom>
              <a:avLst/>
              <a:gdLst/>
              <a:ahLst/>
              <a:cxnLst/>
              <a:rect l="l" t="t" r="r" b="b"/>
              <a:pathLst>
                <a:path w="2779" h="152" extrusionOk="0">
                  <a:moveTo>
                    <a:pt x="2685" y="1"/>
                  </a:moveTo>
                  <a:cubicBezTo>
                    <a:pt x="2488" y="1"/>
                    <a:pt x="1982" y="34"/>
                    <a:pt x="1389" y="43"/>
                  </a:cubicBezTo>
                  <a:cubicBezTo>
                    <a:pt x="1220" y="45"/>
                    <a:pt x="1058" y="46"/>
                    <a:pt x="907" y="46"/>
                  </a:cubicBezTo>
                  <a:cubicBezTo>
                    <a:pt x="653" y="46"/>
                    <a:pt x="434" y="44"/>
                    <a:pt x="276" y="44"/>
                  </a:cubicBezTo>
                  <a:cubicBezTo>
                    <a:pt x="106" y="44"/>
                    <a:pt x="5" y="47"/>
                    <a:pt x="4" y="59"/>
                  </a:cubicBezTo>
                  <a:cubicBezTo>
                    <a:pt x="1" y="84"/>
                    <a:pt x="518" y="151"/>
                    <a:pt x="1193" y="151"/>
                  </a:cubicBezTo>
                  <a:cubicBezTo>
                    <a:pt x="1258" y="151"/>
                    <a:pt x="1323" y="151"/>
                    <a:pt x="1390" y="150"/>
                  </a:cubicBezTo>
                  <a:cubicBezTo>
                    <a:pt x="2161" y="136"/>
                    <a:pt x="2778" y="38"/>
                    <a:pt x="2774" y="10"/>
                  </a:cubicBezTo>
                  <a:cubicBezTo>
                    <a:pt x="2773" y="3"/>
                    <a:pt x="2742"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a:extLst>
                <a:ext uri="{FF2B5EF4-FFF2-40B4-BE49-F238E27FC236}">
                  <a16:creationId xmlns:a16="http://schemas.microsoft.com/office/drawing/2014/main" id="{5F2AE0AA-BA25-6DA4-01ED-06E0892C4070}"/>
                </a:ext>
              </a:extLst>
            </p:cNvPr>
            <p:cNvSpPr/>
            <p:nvPr/>
          </p:nvSpPr>
          <p:spPr>
            <a:xfrm>
              <a:off x="3175300" y="5448375"/>
              <a:ext cx="8175" cy="12475"/>
            </a:xfrm>
            <a:custGeom>
              <a:avLst/>
              <a:gdLst/>
              <a:ahLst/>
              <a:cxnLst/>
              <a:rect l="l" t="t" r="r" b="b"/>
              <a:pathLst>
                <a:path w="327" h="499" extrusionOk="0">
                  <a:moveTo>
                    <a:pt x="33" y="1"/>
                  </a:moveTo>
                  <a:cubicBezTo>
                    <a:pt x="28" y="1"/>
                    <a:pt x="24" y="2"/>
                    <a:pt x="22" y="4"/>
                  </a:cubicBezTo>
                  <a:cubicBezTo>
                    <a:pt x="0" y="26"/>
                    <a:pt x="77" y="124"/>
                    <a:pt x="144" y="255"/>
                  </a:cubicBezTo>
                  <a:cubicBezTo>
                    <a:pt x="211" y="384"/>
                    <a:pt x="249" y="498"/>
                    <a:pt x="281" y="498"/>
                  </a:cubicBezTo>
                  <a:cubicBezTo>
                    <a:pt x="282" y="498"/>
                    <a:pt x="282" y="498"/>
                    <a:pt x="282" y="498"/>
                  </a:cubicBezTo>
                  <a:cubicBezTo>
                    <a:pt x="315" y="495"/>
                    <a:pt x="327" y="358"/>
                    <a:pt x="248" y="208"/>
                  </a:cubicBezTo>
                  <a:cubicBezTo>
                    <a:pt x="178" y="75"/>
                    <a:pt x="70"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a:extLst>
                <a:ext uri="{FF2B5EF4-FFF2-40B4-BE49-F238E27FC236}">
                  <a16:creationId xmlns:a16="http://schemas.microsoft.com/office/drawing/2014/main" id="{5C829F09-FCFE-CE58-6BDD-44FD357436AB}"/>
                </a:ext>
              </a:extLst>
            </p:cNvPr>
            <p:cNvSpPr/>
            <p:nvPr/>
          </p:nvSpPr>
          <p:spPr>
            <a:xfrm>
              <a:off x="3157175" y="5428550"/>
              <a:ext cx="10275" cy="8375"/>
            </a:xfrm>
            <a:custGeom>
              <a:avLst/>
              <a:gdLst/>
              <a:ahLst/>
              <a:cxnLst/>
              <a:rect l="l" t="t" r="r" b="b"/>
              <a:pathLst>
                <a:path w="411" h="335" extrusionOk="0">
                  <a:moveTo>
                    <a:pt x="38" y="1"/>
                  </a:moveTo>
                  <a:cubicBezTo>
                    <a:pt x="31" y="1"/>
                    <a:pt x="26" y="3"/>
                    <a:pt x="23" y="6"/>
                  </a:cubicBezTo>
                  <a:cubicBezTo>
                    <a:pt x="1" y="27"/>
                    <a:pt x="65" y="116"/>
                    <a:pt x="166" y="207"/>
                  </a:cubicBezTo>
                  <a:cubicBezTo>
                    <a:pt x="252" y="283"/>
                    <a:pt x="337" y="335"/>
                    <a:pt x="373" y="335"/>
                  </a:cubicBezTo>
                  <a:cubicBezTo>
                    <a:pt x="380" y="335"/>
                    <a:pt x="385" y="333"/>
                    <a:pt x="388" y="330"/>
                  </a:cubicBezTo>
                  <a:cubicBezTo>
                    <a:pt x="410" y="309"/>
                    <a:pt x="346" y="220"/>
                    <a:pt x="245" y="129"/>
                  </a:cubicBezTo>
                  <a:cubicBezTo>
                    <a:pt x="160" y="53"/>
                    <a:pt x="75"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a:extLst>
                <a:ext uri="{FF2B5EF4-FFF2-40B4-BE49-F238E27FC236}">
                  <a16:creationId xmlns:a16="http://schemas.microsoft.com/office/drawing/2014/main" id="{E25265D3-E5BA-705F-E6FD-3171056D36CA}"/>
                </a:ext>
              </a:extLst>
            </p:cNvPr>
            <p:cNvSpPr/>
            <p:nvPr/>
          </p:nvSpPr>
          <p:spPr>
            <a:xfrm>
              <a:off x="3132200" y="5418725"/>
              <a:ext cx="14400" cy="5350"/>
            </a:xfrm>
            <a:custGeom>
              <a:avLst/>
              <a:gdLst/>
              <a:ahLst/>
              <a:cxnLst/>
              <a:rect l="l" t="t" r="r" b="b"/>
              <a:pathLst>
                <a:path w="576" h="214" extrusionOk="0">
                  <a:moveTo>
                    <a:pt x="178" y="0"/>
                  </a:moveTo>
                  <a:cubicBezTo>
                    <a:pt x="72" y="0"/>
                    <a:pt x="1" y="36"/>
                    <a:pt x="8" y="55"/>
                  </a:cubicBezTo>
                  <a:cubicBezTo>
                    <a:pt x="17" y="84"/>
                    <a:pt x="142" y="80"/>
                    <a:pt x="283" y="122"/>
                  </a:cubicBezTo>
                  <a:cubicBezTo>
                    <a:pt x="407" y="156"/>
                    <a:pt x="499" y="213"/>
                    <a:pt x="537" y="213"/>
                  </a:cubicBezTo>
                  <a:cubicBezTo>
                    <a:pt x="543" y="213"/>
                    <a:pt x="547" y="212"/>
                    <a:pt x="550" y="209"/>
                  </a:cubicBezTo>
                  <a:cubicBezTo>
                    <a:pt x="576" y="192"/>
                    <a:pt x="492" y="69"/>
                    <a:pt x="316" y="20"/>
                  </a:cubicBezTo>
                  <a:cubicBezTo>
                    <a:pt x="267" y="6"/>
                    <a:pt x="220"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a:extLst>
                <a:ext uri="{FF2B5EF4-FFF2-40B4-BE49-F238E27FC236}">
                  <a16:creationId xmlns:a16="http://schemas.microsoft.com/office/drawing/2014/main" id="{C440DE87-07A1-37FA-B310-24E4813F0798}"/>
                </a:ext>
              </a:extLst>
            </p:cNvPr>
            <p:cNvSpPr/>
            <p:nvPr/>
          </p:nvSpPr>
          <p:spPr>
            <a:xfrm>
              <a:off x="3114175" y="5415650"/>
              <a:ext cx="7750" cy="3475"/>
            </a:xfrm>
            <a:custGeom>
              <a:avLst/>
              <a:gdLst/>
              <a:ahLst/>
              <a:cxnLst/>
              <a:rect l="l" t="t" r="r" b="b"/>
              <a:pathLst>
                <a:path w="310" h="139" extrusionOk="0">
                  <a:moveTo>
                    <a:pt x="71" y="0"/>
                  </a:moveTo>
                  <a:cubicBezTo>
                    <a:pt x="40" y="0"/>
                    <a:pt x="17" y="7"/>
                    <a:pt x="11" y="22"/>
                  </a:cubicBezTo>
                  <a:cubicBezTo>
                    <a:pt x="1" y="50"/>
                    <a:pt x="56" y="93"/>
                    <a:pt x="137" y="120"/>
                  </a:cubicBezTo>
                  <a:cubicBezTo>
                    <a:pt x="175" y="132"/>
                    <a:pt x="212" y="138"/>
                    <a:pt x="241" y="138"/>
                  </a:cubicBezTo>
                  <a:cubicBezTo>
                    <a:pt x="272" y="138"/>
                    <a:pt x="294" y="131"/>
                    <a:pt x="299" y="117"/>
                  </a:cubicBezTo>
                  <a:cubicBezTo>
                    <a:pt x="310" y="89"/>
                    <a:pt x="254" y="45"/>
                    <a:pt x="175" y="19"/>
                  </a:cubicBezTo>
                  <a:cubicBezTo>
                    <a:pt x="137" y="6"/>
                    <a:pt x="10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a:extLst>
                <a:ext uri="{FF2B5EF4-FFF2-40B4-BE49-F238E27FC236}">
                  <a16:creationId xmlns:a16="http://schemas.microsoft.com/office/drawing/2014/main" id="{188B918B-DE5D-9F21-E2EC-8E4B0ABF4C26}"/>
                </a:ext>
              </a:extLst>
            </p:cNvPr>
            <p:cNvSpPr/>
            <p:nvPr/>
          </p:nvSpPr>
          <p:spPr>
            <a:xfrm>
              <a:off x="2203125" y="5311750"/>
              <a:ext cx="248300" cy="155000"/>
            </a:xfrm>
            <a:custGeom>
              <a:avLst/>
              <a:gdLst/>
              <a:ahLst/>
              <a:cxnLst/>
              <a:rect l="l" t="t" r="r" b="b"/>
              <a:pathLst>
                <a:path w="9932" h="6200" extrusionOk="0">
                  <a:moveTo>
                    <a:pt x="1411" y="1"/>
                  </a:moveTo>
                  <a:lnTo>
                    <a:pt x="1" y="6199"/>
                  </a:lnTo>
                  <a:lnTo>
                    <a:pt x="9525" y="6199"/>
                  </a:lnTo>
                  <a:lnTo>
                    <a:pt x="9932" y="2164"/>
                  </a:lnTo>
                  <a:lnTo>
                    <a:pt x="1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a:extLst>
                <a:ext uri="{FF2B5EF4-FFF2-40B4-BE49-F238E27FC236}">
                  <a16:creationId xmlns:a16="http://schemas.microsoft.com/office/drawing/2014/main" id="{27EDCE80-7B91-B764-D43C-2C38555132A0}"/>
                </a:ext>
              </a:extLst>
            </p:cNvPr>
            <p:cNvSpPr/>
            <p:nvPr/>
          </p:nvSpPr>
          <p:spPr>
            <a:xfrm>
              <a:off x="2209575" y="5436425"/>
              <a:ext cx="236525" cy="9850"/>
            </a:xfrm>
            <a:custGeom>
              <a:avLst/>
              <a:gdLst/>
              <a:ahLst/>
              <a:cxnLst/>
              <a:rect l="l" t="t" r="r" b="b"/>
              <a:pathLst>
                <a:path w="9461" h="394" extrusionOk="0">
                  <a:moveTo>
                    <a:pt x="1658" y="0"/>
                  </a:moveTo>
                  <a:cubicBezTo>
                    <a:pt x="1565" y="0"/>
                    <a:pt x="1475" y="1"/>
                    <a:pt x="1388" y="1"/>
                  </a:cubicBezTo>
                  <a:cubicBezTo>
                    <a:pt x="531" y="8"/>
                    <a:pt x="1" y="40"/>
                    <a:pt x="1" y="77"/>
                  </a:cubicBezTo>
                  <a:cubicBezTo>
                    <a:pt x="1" y="114"/>
                    <a:pt x="530" y="148"/>
                    <a:pt x="1385" y="188"/>
                  </a:cubicBezTo>
                  <a:lnTo>
                    <a:pt x="4727" y="330"/>
                  </a:lnTo>
                  <a:cubicBezTo>
                    <a:pt x="5854" y="371"/>
                    <a:pt x="6892" y="393"/>
                    <a:pt x="7706" y="393"/>
                  </a:cubicBezTo>
                  <a:cubicBezTo>
                    <a:pt x="7834" y="393"/>
                    <a:pt x="7957" y="393"/>
                    <a:pt x="8073" y="392"/>
                  </a:cubicBezTo>
                  <a:cubicBezTo>
                    <a:pt x="8931" y="384"/>
                    <a:pt x="9461" y="348"/>
                    <a:pt x="9461" y="313"/>
                  </a:cubicBezTo>
                  <a:cubicBezTo>
                    <a:pt x="9461" y="274"/>
                    <a:pt x="8932" y="244"/>
                    <a:pt x="8077" y="205"/>
                  </a:cubicBezTo>
                  <a:lnTo>
                    <a:pt x="4736" y="66"/>
                  </a:lnTo>
                  <a:cubicBezTo>
                    <a:pt x="3561" y="23"/>
                    <a:pt x="2486" y="0"/>
                    <a:pt x="1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a:extLst>
                <a:ext uri="{FF2B5EF4-FFF2-40B4-BE49-F238E27FC236}">
                  <a16:creationId xmlns:a16="http://schemas.microsoft.com/office/drawing/2014/main" id="{07FB6922-A009-E1BB-DBB2-36FD52C75604}"/>
                </a:ext>
              </a:extLst>
            </p:cNvPr>
            <p:cNvSpPr/>
            <p:nvPr/>
          </p:nvSpPr>
          <p:spPr>
            <a:xfrm>
              <a:off x="2336650" y="5341950"/>
              <a:ext cx="10400" cy="99975"/>
            </a:xfrm>
            <a:custGeom>
              <a:avLst/>
              <a:gdLst/>
              <a:ahLst/>
              <a:cxnLst/>
              <a:rect l="l" t="t" r="r" b="b"/>
              <a:pathLst>
                <a:path w="416" h="3999" extrusionOk="0">
                  <a:moveTo>
                    <a:pt x="343" y="0"/>
                  </a:moveTo>
                  <a:cubicBezTo>
                    <a:pt x="270" y="0"/>
                    <a:pt x="152" y="890"/>
                    <a:pt x="77" y="1991"/>
                  </a:cubicBezTo>
                  <a:cubicBezTo>
                    <a:pt x="3" y="3094"/>
                    <a:pt x="1" y="3994"/>
                    <a:pt x="74" y="3999"/>
                  </a:cubicBezTo>
                  <a:cubicBezTo>
                    <a:pt x="74" y="3999"/>
                    <a:pt x="74" y="3999"/>
                    <a:pt x="74" y="3999"/>
                  </a:cubicBezTo>
                  <a:cubicBezTo>
                    <a:pt x="148" y="3999"/>
                    <a:pt x="266" y="3110"/>
                    <a:pt x="340" y="2008"/>
                  </a:cubicBezTo>
                  <a:cubicBezTo>
                    <a:pt x="414" y="905"/>
                    <a:pt x="416" y="5"/>
                    <a:pt x="343" y="0"/>
                  </a:cubicBezTo>
                  <a:cubicBezTo>
                    <a:pt x="343" y="0"/>
                    <a:pt x="343"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a:extLst>
                <a:ext uri="{FF2B5EF4-FFF2-40B4-BE49-F238E27FC236}">
                  <a16:creationId xmlns:a16="http://schemas.microsoft.com/office/drawing/2014/main" id="{C5E793A7-3769-81F7-A9B9-304657897054}"/>
                </a:ext>
              </a:extLst>
            </p:cNvPr>
            <p:cNvSpPr/>
            <p:nvPr/>
          </p:nvSpPr>
          <p:spPr>
            <a:xfrm>
              <a:off x="2203125" y="5438325"/>
              <a:ext cx="240400" cy="28425"/>
            </a:xfrm>
            <a:custGeom>
              <a:avLst/>
              <a:gdLst/>
              <a:ahLst/>
              <a:cxnLst/>
              <a:rect l="l" t="t" r="r" b="b"/>
              <a:pathLst>
                <a:path w="9616" h="1137" extrusionOk="0">
                  <a:moveTo>
                    <a:pt x="173" y="1"/>
                  </a:moveTo>
                  <a:lnTo>
                    <a:pt x="1" y="1029"/>
                  </a:lnTo>
                  <a:lnTo>
                    <a:pt x="1" y="1136"/>
                  </a:lnTo>
                  <a:lnTo>
                    <a:pt x="9525" y="1136"/>
                  </a:lnTo>
                  <a:lnTo>
                    <a:pt x="9616" y="237"/>
                  </a:lnTo>
                  <a:lnTo>
                    <a:pt x="1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a:extLst>
                <a:ext uri="{FF2B5EF4-FFF2-40B4-BE49-F238E27FC236}">
                  <a16:creationId xmlns:a16="http://schemas.microsoft.com/office/drawing/2014/main" id="{628A76BF-5387-D4F6-D1B1-4D6543E4EB9B}"/>
                </a:ext>
              </a:extLst>
            </p:cNvPr>
            <p:cNvSpPr/>
            <p:nvPr/>
          </p:nvSpPr>
          <p:spPr>
            <a:xfrm>
              <a:off x="3174225" y="1702525"/>
              <a:ext cx="577925" cy="739525"/>
            </a:xfrm>
            <a:custGeom>
              <a:avLst/>
              <a:gdLst/>
              <a:ahLst/>
              <a:cxnLst/>
              <a:rect l="l" t="t" r="r" b="b"/>
              <a:pathLst>
                <a:path w="23117" h="29581" extrusionOk="0">
                  <a:moveTo>
                    <a:pt x="17721" y="0"/>
                  </a:moveTo>
                  <a:cubicBezTo>
                    <a:pt x="17671" y="0"/>
                    <a:pt x="17641" y="56"/>
                    <a:pt x="17641" y="181"/>
                  </a:cubicBezTo>
                  <a:cubicBezTo>
                    <a:pt x="17641" y="877"/>
                    <a:pt x="17313" y="4466"/>
                    <a:pt x="17313" y="4466"/>
                  </a:cubicBezTo>
                  <a:lnTo>
                    <a:pt x="10068" y="17070"/>
                  </a:lnTo>
                  <a:cubicBezTo>
                    <a:pt x="9061" y="19077"/>
                    <a:pt x="7246" y="20247"/>
                    <a:pt x="5942" y="20455"/>
                  </a:cubicBezTo>
                  <a:lnTo>
                    <a:pt x="0" y="21726"/>
                  </a:lnTo>
                  <a:lnTo>
                    <a:pt x="1670" y="29580"/>
                  </a:lnTo>
                  <a:lnTo>
                    <a:pt x="9950" y="27536"/>
                  </a:lnTo>
                  <a:cubicBezTo>
                    <a:pt x="12098" y="27006"/>
                    <a:pt x="13868" y="25488"/>
                    <a:pt x="14720" y="23447"/>
                  </a:cubicBezTo>
                  <a:lnTo>
                    <a:pt x="21608" y="6934"/>
                  </a:lnTo>
                  <a:cubicBezTo>
                    <a:pt x="21608" y="6934"/>
                    <a:pt x="22419" y="5058"/>
                    <a:pt x="22768" y="3664"/>
                  </a:cubicBezTo>
                  <a:cubicBezTo>
                    <a:pt x="23117" y="2271"/>
                    <a:pt x="22109" y="1071"/>
                    <a:pt x="22109" y="1071"/>
                  </a:cubicBezTo>
                  <a:lnTo>
                    <a:pt x="18637" y="2324"/>
                  </a:lnTo>
                  <a:cubicBezTo>
                    <a:pt x="18596" y="1182"/>
                    <a:pt x="17951" y="0"/>
                    <a:pt x="17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3">
            <a:extLst>
              <a:ext uri="{FF2B5EF4-FFF2-40B4-BE49-F238E27FC236}">
                <a16:creationId xmlns:a16="http://schemas.microsoft.com/office/drawing/2014/main" id="{9A86D0ED-2530-219B-F586-3FB671C7960E}"/>
              </a:ext>
            </a:extLst>
          </p:cNvPr>
          <p:cNvSpPr txBox="1">
            <a:spLocks noGrp="1"/>
          </p:cNvSpPr>
          <p:nvPr>
            <p:ph type="title"/>
          </p:nvPr>
        </p:nvSpPr>
        <p:spPr>
          <a:xfrm>
            <a:off x="390898" y="1361689"/>
            <a:ext cx="5358737" cy="671100"/>
          </a:xfrm>
          <a:prstGeom prst="rect">
            <a:avLst/>
          </a:prstGeom>
        </p:spPr>
        <p:txBody>
          <a:bodyPr spcFirstLastPara="1" wrap="square" lIns="91425" tIns="91425" rIns="91425" bIns="91425" anchor="b" anchorCtr="0">
            <a:noAutofit/>
          </a:bodyPr>
          <a:lstStyle/>
          <a:p>
            <a:pPr lvl="0"/>
            <a:r>
              <a:rPr lang="zh-HK" altLang="en-US" b="1" dirty="0">
                <a:latin typeface="Noto Sans HK" panose="020B0200000000000000" pitchFamily="34" charset="-120"/>
                <a:ea typeface="Noto Sans HK" panose="020B0200000000000000" pitchFamily="34" charset="-120"/>
              </a:rPr>
              <a:t>爭議焦點 </a:t>
            </a:r>
            <a:r>
              <a:rPr lang="zh-TW" altLang="en-US" b="1" dirty="0">
                <a:latin typeface="Noto Sans HK" panose="020B0200000000000000" pitchFamily="34" charset="-120"/>
                <a:ea typeface="Noto Sans HK" panose="020B0200000000000000" pitchFamily="34" charset="-120"/>
              </a:rPr>
              <a:t>（二）是否構成「收集個人資料」？</a:t>
            </a:r>
            <a:endParaRPr lang="en-US" b="1" dirty="0">
              <a:latin typeface="Noto Sans HK" panose="020B0200000000000000" pitchFamily="34" charset="-120"/>
              <a:ea typeface="Noto Sans HK" panose="020B0200000000000000" pitchFamily="34" charset="-120"/>
            </a:endParaRPr>
          </a:p>
        </p:txBody>
      </p:sp>
      <p:sp>
        <p:nvSpPr>
          <p:cNvPr id="2" name="文字方塊 1">
            <a:extLst>
              <a:ext uri="{FF2B5EF4-FFF2-40B4-BE49-F238E27FC236}">
                <a16:creationId xmlns:a16="http://schemas.microsoft.com/office/drawing/2014/main" id="{A0AFDE03-C9B9-4631-D037-B5C67B7AC17E}"/>
              </a:ext>
            </a:extLst>
          </p:cNvPr>
          <p:cNvSpPr txBox="1"/>
          <p:nvPr/>
        </p:nvSpPr>
        <p:spPr>
          <a:xfrm>
            <a:off x="568036" y="2133600"/>
            <a:ext cx="4680764" cy="1815882"/>
          </a:xfrm>
          <a:prstGeom prst="rect">
            <a:avLst/>
          </a:prstGeom>
          <a:noFill/>
        </p:spPr>
        <p:txBody>
          <a:bodyPr wrap="square" rtlCol="0">
            <a:spAutoFit/>
          </a:bodyPr>
          <a:lstStyle/>
          <a:p>
            <a:r>
              <a:rPr lang="zh-TW" altLang="en-US" dirty="0">
                <a:latin typeface="Noto Sans HK" panose="020B0200000000000000" pitchFamily="34" charset="-120"/>
                <a:ea typeface="Noto Sans HK" panose="020B0200000000000000" pitchFamily="34" charset="-120"/>
              </a:rPr>
              <a:t>即使照片屬個人資料，是否：</a:t>
            </a:r>
            <a:endParaRPr lang="en-US" altLang="zh-TW" dirty="0">
              <a:latin typeface="Noto Sans HK" panose="020B0200000000000000" pitchFamily="34" charset="-120"/>
              <a:ea typeface="Noto Sans HK" panose="020B0200000000000000" pitchFamily="34" charset="-120"/>
            </a:endParaRPr>
          </a:p>
          <a:p>
            <a:endParaRPr lang="en-US" altLang="zh-TW" dirty="0">
              <a:latin typeface="Noto Sans HK" panose="020B0200000000000000" pitchFamily="34" charset="-120"/>
              <a:ea typeface="Noto Sans HK" panose="020B0200000000000000" pitchFamily="34" charset="-120"/>
            </a:endParaRPr>
          </a:p>
          <a:p>
            <a:r>
              <a:rPr lang="zh-TW" altLang="en-US" dirty="0">
                <a:latin typeface="Noto Sans HK" panose="020B0200000000000000" pitchFamily="34" charset="-120"/>
                <a:ea typeface="Noto Sans HK" panose="020B0200000000000000" pitchFamily="34" charset="-120"/>
              </a:rPr>
              <a:t>📌 攝影行為本身已構成「收集個人資料」？</a:t>
            </a:r>
            <a:endParaRPr lang="en-US" altLang="zh-TW" dirty="0">
              <a:latin typeface="Noto Sans HK" panose="020B0200000000000000" pitchFamily="34" charset="-120"/>
              <a:ea typeface="Noto Sans HK" panose="020B0200000000000000" pitchFamily="34" charset="-120"/>
            </a:endParaRPr>
          </a:p>
          <a:p>
            <a:endParaRPr lang="en-US" altLang="zh-TW" dirty="0">
              <a:latin typeface="Noto Sans HK" panose="020B0200000000000000" pitchFamily="34" charset="-120"/>
              <a:ea typeface="Noto Sans HK" panose="020B0200000000000000" pitchFamily="34" charset="-120"/>
            </a:endParaRPr>
          </a:p>
          <a:p>
            <a:r>
              <a:rPr lang="zh-TW" altLang="en-US" dirty="0">
                <a:latin typeface="Noto Sans HK" panose="020B0200000000000000" pitchFamily="34" charset="-120"/>
                <a:ea typeface="Noto Sans HK" panose="020B0200000000000000" pitchFamily="34" charset="-120"/>
              </a:rPr>
              <a:t>還是必須有「針對某一已識別或欲識別人士」的資料蒐集意圖？</a:t>
            </a:r>
            <a:endParaRPr lang="en-US" altLang="zh-TW" dirty="0">
              <a:latin typeface="Noto Sans HK" panose="020B0200000000000000" pitchFamily="34" charset="-120"/>
              <a:ea typeface="Noto Sans HK" panose="020B0200000000000000" pitchFamily="34" charset="-120"/>
            </a:endParaRPr>
          </a:p>
          <a:p>
            <a:endParaRPr lang="en-US" altLang="zh-TW" dirty="0">
              <a:latin typeface="Noto Sans HK" panose="020B0200000000000000" pitchFamily="34" charset="-120"/>
              <a:ea typeface="Noto Sans HK" panose="020B0200000000000000" pitchFamily="34" charset="-120"/>
            </a:endParaRPr>
          </a:p>
          <a:p>
            <a:endParaRPr lang="zh-TW" altLang="en-US" dirty="0">
              <a:latin typeface="Noto Sans HK" panose="020B0200000000000000" pitchFamily="34" charset="-120"/>
              <a:ea typeface="Noto Sans HK" panose="020B0200000000000000" pitchFamily="34" charset="-120"/>
            </a:endParaRPr>
          </a:p>
        </p:txBody>
      </p:sp>
    </p:spTree>
    <p:extLst>
      <p:ext uri="{BB962C8B-B14F-4D97-AF65-F5344CB8AC3E}">
        <p14:creationId xmlns:p14="http://schemas.microsoft.com/office/powerpoint/2010/main" val="279488297"/>
      </p:ext>
    </p:extLst>
  </p:cSld>
  <p:clrMapOvr>
    <a:masterClrMapping/>
  </p:clrMapOvr>
</p:sld>
</file>

<file path=ppt/theme/theme1.xml><?xml version="1.0" encoding="utf-8"?>
<a:theme xmlns:a="http://schemas.openxmlformats.org/drawingml/2006/main" name="Intellectual Property Thesis by Slidesgo">
  <a:themeElements>
    <a:clrScheme name="Simple Light">
      <a:dk1>
        <a:srgbClr val="000000"/>
      </a:dk1>
      <a:lt1>
        <a:srgbClr val="FFFFFF"/>
      </a:lt1>
      <a:dk2>
        <a:srgbClr val="263238"/>
      </a:dk2>
      <a:lt2>
        <a:srgbClr val="EEEEEE"/>
      </a:lt2>
      <a:accent1>
        <a:srgbClr val="E8505B"/>
      </a:accent1>
      <a:accent2>
        <a:srgbClr val="455A64"/>
      </a:accent2>
      <a:accent3>
        <a:srgbClr val="263238"/>
      </a:accent3>
      <a:accent4>
        <a:srgbClr val="B78876"/>
      </a:accent4>
      <a:accent5>
        <a:srgbClr val="EBEBEB"/>
      </a:accent5>
      <a:accent6>
        <a:srgbClr val="AA655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TotalTime>
  <Words>6101</Words>
  <Application>Microsoft Office PowerPoint</Application>
  <PresentationFormat>如螢幕大小 (16:9)</PresentationFormat>
  <Paragraphs>294</Paragraphs>
  <Slides>84</Slides>
  <Notes>84</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84</vt:i4>
      </vt:variant>
    </vt:vector>
  </HeadingPairs>
  <TitlesOfParts>
    <vt:vector size="92" baseType="lpstr">
      <vt:lpstr>Noto Sans HK</vt:lpstr>
      <vt:lpstr>Abel</vt:lpstr>
      <vt:lpstr>Noto Sans TC</vt:lpstr>
      <vt:lpstr>微軟正黑體</vt:lpstr>
      <vt:lpstr>Microsoft YaHei</vt:lpstr>
      <vt:lpstr>Righteous</vt:lpstr>
      <vt:lpstr>Arial</vt:lpstr>
      <vt:lpstr>Intellectual Property Thesis by Slidesgo</vt:lpstr>
      <vt:lpstr>我們擁有甚麼私隱權?</vt:lpstr>
      <vt:lpstr>甚麼是私隱?</vt:lpstr>
      <vt:lpstr>甚麼是「個人資料」?</vt:lpstr>
      <vt:lpstr>甚麼是「個人資料」?</vt:lpstr>
      <vt:lpstr>甚麼是「個人資料」?</vt:lpstr>
      <vt:lpstr>重點案例</vt:lpstr>
      <vt:lpstr>重點案例</vt:lpstr>
      <vt:lpstr>重點案例</vt:lpstr>
      <vt:lpstr>重點案例</vt:lpstr>
      <vt:lpstr>重點案例</vt:lpstr>
      <vt:lpstr>重點案例</vt:lpstr>
      <vt:lpstr>重點案例</vt:lpstr>
      <vt:lpstr>重點案例</vt:lpstr>
      <vt:lpstr>重點案例</vt:lpstr>
      <vt:lpstr>重點案例</vt:lpstr>
      <vt:lpstr>重點案例</vt:lpstr>
      <vt:lpstr>PowerPoint 簡報</vt:lpstr>
      <vt:lpstr>PowerPoint 簡報</vt:lpstr>
      <vt:lpstr>PowerPoint 簡報</vt:lpstr>
      <vt:lpstr>PowerPoint 簡報</vt:lpstr>
      <vt:lpstr>PowerPoint 簡報</vt:lpstr>
      <vt:lpstr>「個人資料」的生命週期</vt:lpstr>
      <vt:lpstr>六項保障資料原則(DPPs) </vt:lpstr>
      <vt:lpstr>DPP1 - 收集的目的及方式</vt:lpstr>
      <vt:lpstr>DPP1 – PICS 聲明：收集時必須告知的事項</vt:lpstr>
      <vt:lpstr>DPP1 -合法且適度的收集?</vt:lpstr>
      <vt:lpstr>DPP1 -合法且適度的收集?</vt:lpstr>
      <vt:lpstr>DPP1 -合法且適度的收集?</vt:lpstr>
      <vt:lpstr>DPP1 -合法且適度的收集?</vt:lpstr>
      <vt:lpstr>DPP1 -合法且適度的收集?</vt:lpstr>
      <vt:lpstr>DPP1 -合法且適度的收集?</vt:lpstr>
      <vt:lpstr>DPP1 -合法且適度的收集?</vt:lpstr>
      <vt:lpstr>DPP2 – 準確性、儲存及保留</vt:lpstr>
      <vt:lpstr>DPP2 -合理的保留期限?</vt:lpstr>
      <vt:lpstr>DPP2 -合理的保留期限?</vt:lpstr>
      <vt:lpstr>DPP2 -合理的保留期限?</vt:lpstr>
      <vt:lpstr>DPP2 -合理的保留期限?</vt:lpstr>
      <vt:lpstr>DPP3 – 不得隨意改變「個人資料」的用途</vt:lpstr>
      <vt:lpstr>DPP3 –改變用途?</vt:lpstr>
      <vt:lpstr>DPP4 – 需妥善保管「個人資料」</vt:lpstr>
      <vt:lpstr>DPP4 – 需妥善保管「個人資料」?</vt:lpstr>
      <vt:lpstr>DPP4 – 需妥善保管「個人資料」?</vt:lpstr>
      <vt:lpstr>DPP4 – 需妥善保管「個人資料」?</vt:lpstr>
      <vt:lpstr>DPP4 – 需妥善保管「個人資料」?</vt:lpstr>
      <vt:lpstr>PowerPoint 簡報</vt:lpstr>
      <vt:lpstr>PowerPoint 簡報</vt:lpstr>
      <vt:lpstr>PowerPoint 簡報</vt:lpstr>
      <vt:lpstr>DPP4 – 需妥善保管「個人資料」</vt:lpstr>
      <vt:lpstr>DPP5 – 透明度</vt:lpstr>
      <vt:lpstr>DPP5 – 透明度</vt:lpstr>
      <vt:lpstr>DPP5 –透明度?</vt:lpstr>
      <vt:lpstr>DPP6 – 容許查閱及更正個人資料</vt:lpstr>
      <vt:lpstr>DPP6 – 容許查閱及更正個人資料?</vt:lpstr>
      <vt:lpstr>DPP4 – 需妥善保管「個人資料」?</vt:lpstr>
      <vt:lpstr>DPP4 – 需妥善保管「個人資料」?</vt:lpstr>
      <vt:lpstr>重要：豁免 = 不違法，但不等於不違反專業操守，亦不等於你有責任配合!</vt:lpstr>
      <vt:lpstr>重要：豁免 = 不違法，但不等於不違反專業操守，亦不等於你有責任配合!</vt:lpstr>
      <vt:lpstr>重要：豁免 = 不違法，但不等於不違反專業操守，亦不等於你有責任配合!</vt:lpstr>
      <vt:lpstr>重要：豁免 = 不違法，但不等於不違反專業操守，亦不等於你有責任配合!</vt:lpstr>
      <vt:lpstr>重要：豁免 = 不違法，但不等於不違反專業操守，亦不等於你有責任配合!</vt:lpstr>
      <vt:lpstr>家長要求提供CCTV/其他學生資料</vt:lpstr>
      <vt:lpstr>律師要求提供CCTV/其他住戶資料</vt:lpstr>
      <vt:lpstr>執法機構要求提供CCTV/住戶資料</vt:lpstr>
      <vt:lpstr>執法機構要求提供CCTV/學生資料  提供資料不違反條例，但可能違反專業操守，以及被家長投訴 </vt:lpstr>
      <vt:lpstr>常見情況</vt:lpstr>
      <vt:lpstr>豁免</vt:lpstr>
      <vt:lpstr>第36及38條：公署進入辦公室視察權力。</vt:lpstr>
      <vt:lpstr>第66E條：沒有遵從根據條例第66D(2)條發出的書面通知的要求</vt:lpstr>
      <vt:lpstr>第64條：未經同意披露資料意圖造成傷害 (起底罪)</vt:lpstr>
      <vt:lpstr>其他</vt:lpstr>
      <vt:lpstr>其他</vt:lpstr>
      <vt:lpstr>資源中心 – 可以去信查詢</vt:lpstr>
      <vt:lpstr>思考過程：</vt:lpstr>
      <vt:lpstr>真實個案：  參考編號.:2024DB02  一名前教師錯誤地將一份載有學生個人資料的檔案透過雲端硬碟分享給全校師生 違反 保障資料第4原則: 個人資料的保安  補救措施: 停止範本功能、制訂指引及程序、培訓</vt:lpstr>
      <vt:lpstr>真實個案：  參考編號.::2023E02  大專講師未經同意上載學生姓名、功課成績至學校官方網頁  公署回覆: 若披露的資料可供其他人識辨資料當事人的身分，則有關資料有機會構成個人資料，而學校須遵守條例附表1保障資料第3原則的相關規定</vt:lpstr>
      <vt:lpstr>真實個案：  參考編號.:2023DB03  一所學校向私隱專員公署通報，指一名工友錯誤地把一個載有超過100名學生及家長個人資料的「自動轉賬」文件夾（該文件夾）當作廢物處理，並棄置於學校附近的垃圾站。該學校調查後發現，是次事故源於負責處理自動轉賬工作的文員將該文件夾放置在其桌下的垃圾桶上，以致工友誤以為該文件夾屬可棄置，並與其他廢物一併處理。 </vt:lpstr>
      <vt:lpstr>真實個案：  參考編號.:2021DB02  一所大學學院的員工以密件副本方式發送電郵，通知學院的部份非本地學生有關大學的隔離安排。但當該員工在一份載有所有學生的總表中選取非本地學生的電郵地址時，意外地在電郵中夾附了該總表。  該總表載有約2,500名有關學院學生的姓名、出生日期、國籍、電郵地址、通訊地址及聯絡電話號碼。因此，該些個人資料被不必要地披露予該電郵的所有收件者。涉事大學向私隱公署通報上述事故。</vt:lpstr>
      <vt:lpstr>真實個案：  參考編號.:2014E02  一間特殊學校計劃推行學生關顧計劃(即每名學生均由指定的職員照顧) 並在該校網頁公佈計劃的配對資料。  根據該校提供的資料，他們打算在網頁公佈的資料包括學生姓名及班級，而公佈的目的是方便家長可聯絡負責其子女事宜的職員。 </vt:lpstr>
      <vt:lpstr>真實個案：  參考編號.:2020E03  學校可否錄影網上授課情況及要求學生開啟網絡攝影機?  公署回覆： 條例屬「科技中立」的法例，沒有禁止任何機構（包括學校）使用視像會議軟件。然而，假如學校透過視像會議軟件識辨個別學生的身份，或編纂學生的資料，便屬於收集個人資料。在此情況下，學校作為資料使用者須遵守條例及附表1的保障資料第1原則的規定。</vt:lpstr>
      <vt:lpstr>真實個案：  參考編號.:2007A07 投訴人是一名大學生。她在考試之後一年向大學提出查閱資料要求，索取試卷(下稱「該試卷」)及校外主考人員的書信(下稱「有關書信」)。  公署回覆： 除非考試的答案載有關於考生的私人資料，否則答案並不算是考生的個人資料。  如果投訴人的試卷記載主考人員對答案的意見或評價，這些評價或意見可以是投訴人的個人資料。</vt:lpstr>
      <vt:lpstr>真實個案：  參考編號.:2005A02  幼稚園校長未經教師同意而披露教師的個人資料(已離婚的狀況)  校長在給私隱專員的信中作出道歉並承諾日後遵從保障資料第3原則  公署回覆： 違反保障資料第3原則</vt:lpstr>
      <vt:lpstr>個人資料</vt:lpstr>
      <vt:lpstr>Thanks!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專業疏忽</dc:title>
  <dc:creator>Pearl Law</dc:creator>
  <cp:lastModifiedBy>Pearl Law</cp:lastModifiedBy>
  <cp:revision>138</cp:revision>
  <cp:lastPrinted>2024-05-24T02:09:45Z</cp:lastPrinted>
  <dcterms:modified xsi:type="dcterms:W3CDTF">2026-03-31T16:34:53Z</dcterms:modified>
</cp:coreProperties>
</file>